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3" r:id="rId3"/>
    <p:sldId id="256" r:id="rId4"/>
    <p:sldId id="272" r:id="rId5"/>
    <p:sldId id="257" r:id="rId6"/>
    <p:sldId id="267" r:id="rId7"/>
    <p:sldId id="265" r:id="rId8"/>
    <p:sldId id="266" r:id="rId9"/>
    <p:sldId id="258" r:id="rId10"/>
    <p:sldId id="274" r:id="rId11"/>
    <p:sldId id="275" r:id="rId12"/>
    <p:sldId id="279" r:id="rId13"/>
    <p:sldId id="259" r:id="rId14"/>
    <p:sldId id="276" r:id="rId15"/>
    <p:sldId id="277" r:id="rId16"/>
    <p:sldId id="278" r:id="rId17"/>
    <p:sldId id="261" r:id="rId18"/>
    <p:sldId id="260" r:id="rId19"/>
    <p:sldId id="262" r:id="rId20"/>
    <p:sldId id="280" r:id="rId21"/>
    <p:sldId id="273" r:id="rId22"/>
    <p:sldId id="268" r:id="rId23"/>
    <p:sldId id="271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FD1F"/>
    <a:srgbClr val="0000FF"/>
    <a:srgbClr val="09DD13"/>
    <a:srgbClr val="16F621"/>
    <a:srgbClr val="FF00FF"/>
    <a:srgbClr val="66FFFF"/>
    <a:srgbClr val="3AE5EE"/>
    <a:srgbClr val="FF66CC"/>
    <a:srgbClr val="00FF00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430" autoAdjust="0"/>
    <p:restoredTop sz="95374" autoAdjust="0"/>
  </p:normalViewPr>
  <p:slideViewPr>
    <p:cSldViewPr>
      <p:cViewPr>
        <p:scale>
          <a:sx n="70" d="100"/>
          <a:sy n="70" d="100"/>
        </p:scale>
        <p:origin x="-168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A313E-0D66-4D9C-BAD9-25A1B1DBC79D}" type="datetimeFigureOut">
              <a:rPr lang="es-ES" smtClean="0"/>
              <a:pPr/>
              <a:t>12/12/2016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0F01-D679-4960-8C55-3A9A2C0390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002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0F01-D679-4960-8C55-3A9A2C0390F9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91668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/>
              <a:pPr/>
              <a:t>12/12/2016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360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/>
              <a:pPr/>
              <a:t>12/12/2016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826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/>
              <a:pPr/>
              <a:t>12/12/2016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21668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11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582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342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29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7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276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714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1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/>
              <a:pPr/>
              <a:t>12/12/2016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243613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513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23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5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/>
              <a:pPr/>
              <a:t>12/12/2016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71805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/>
              <a:pPr/>
              <a:t>12/12/2016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63467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/>
              <a:pPr/>
              <a:t>12/12/2016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031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/>
              <a:pPr/>
              <a:t>12/12/2016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51740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/>
              <a:pPr/>
              <a:t>12/12/2016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0222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/>
              <a:pPr/>
              <a:t>12/12/2016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1736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2B09-1A49-4580-9272-DD985B5AF36C}" type="datetimeFigureOut">
              <a:rPr lang="es-ES" smtClean="0"/>
              <a:pPr/>
              <a:t>12/12/2016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E345-DEE2-49EF-BA98-19B4D255BA8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4892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2B09-1A49-4580-9272-DD985B5AF36C}" type="datetimeFigureOut">
              <a:rPr lang="es-ES" smtClean="0"/>
              <a:pPr/>
              <a:t>12/12/2016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E345-DEE2-49EF-BA98-19B4D255BA8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5900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2B09-1A49-4580-9272-DD985B5AF3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E345-DEE2-49EF-BA98-19B4D255BA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50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Pxu63WtJI8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101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dirty="0" smtClean="0"/>
              <a:t>DEFORESTACIÓN</a:t>
            </a:r>
            <a:endParaRPr lang="es-ES" sz="6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099"/>
          <a:stretch/>
        </p:blipFill>
        <p:spPr>
          <a:xfrm>
            <a:off x="755576" y="1844824"/>
            <a:ext cx="7878122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60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5226918" cy="274748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8"/>
            <a:ext cx="2648154" cy="2772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02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2578550"/>
            <a:ext cx="8208912" cy="1323439"/>
          </a:xfrm>
          <a:prstGeom prst="rect">
            <a:avLst/>
          </a:prstGeom>
          <a:solidFill>
            <a:srgbClr val="16F6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tx1"/>
                </a:solidFill>
              </a:rPr>
              <a:t>3-CONSECUENCIAS</a:t>
            </a:r>
            <a:endParaRPr lang="es-E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282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s-ES" sz="6600" dirty="0" smtClean="0"/>
              <a:t>LOS </a:t>
            </a:r>
            <a:r>
              <a:rPr lang="es-ES" sz="6600" dirty="0" smtClean="0"/>
              <a:t>GLACIARES SE </a:t>
            </a:r>
            <a:r>
              <a:rPr lang="es-ES" sz="6600" dirty="0" smtClean="0"/>
              <a:t>DERRITEN </a:t>
            </a:r>
            <a:endParaRPr lang="es-ES" sz="6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25318"/>
            <a:ext cx="5047133" cy="289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25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8678" y="476672"/>
            <a:ext cx="7772400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5400" b="1" dirty="0" smtClean="0"/>
              <a:t>SUCEDEN </a:t>
            </a:r>
            <a:r>
              <a:rPr lang="es-ES" sz="5400" b="1" dirty="0" smtClean="0"/>
              <a:t>TSUNAMIS O </a:t>
            </a:r>
            <a:r>
              <a:rPr lang="es-ES" sz="5400" b="1" dirty="0" smtClean="0"/>
              <a:t>SEQUÍAS</a:t>
            </a:r>
            <a:endParaRPr lang="es-ES" sz="5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032448" cy="302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866"/>
          <a:stretch/>
        </p:blipFill>
        <p:spPr bwMode="auto">
          <a:xfrm>
            <a:off x="4860032" y="2566990"/>
            <a:ext cx="3888432" cy="272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3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34008" y="188640"/>
            <a:ext cx="7774632" cy="1874639"/>
          </a:xfrm>
        </p:spPr>
        <p:txBody>
          <a:bodyPr>
            <a:normAutofit/>
          </a:bodyPr>
          <a:lstStyle/>
          <a:p>
            <a:r>
              <a:rPr lang="es-ES" sz="7200" b="1" dirty="0" smtClean="0"/>
              <a:t>ENFERMEDADES</a:t>
            </a:r>
            <a:endParaRPr lang="es-ES" sz="7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365848" cy="438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04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s-ES" dirty="0" smtClean="0"/>
              <a:t>¿POR QUÉ SUCEDE EL CAMBIO </a:t>
            </a:r>
            <a:r>
              <a:rPr lang="es-ES" dirty="0" smtClean="0"/>
              <a:t>CLIMÁTICO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200800" cy="479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4941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7704856" cy="537321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sz="7100" dirty="0" smtClean="0">
                <a:solidFill>
                  <a:schemeClr val="tx1"/>
                </a:solidFill>
              </a:rPr>
              <a:t>·</a:t>
            </a:r>
            <a:r>
              <a:rPr lang="es-ES" sz="5400" dirty="0" smtClean="0">
                <a:solidFill>
                  <a:schemeClr val="tx1"/>
                </a:solidFill>
              </a:rPr>
              <a:t>UTILIZANDO BOMBILLAS DE BAJO CONSUMO</a:t>
            </a:r>
          </a:p>
          <a:p>
            <a:pPr algn="l"/>
            <a:endParaRPr lang="es-ES" sz="7100" dirty="0" smtClean="0">
              <a:solidFill>
                <a:schemeClr val="tx1"/>
              </a:solidFill>
            </a:endParaRPr>
          </a:p>
          <a:p>
            <a:pPr algn="l"/>
            <a:r>
              <a:rPr lang="es-ES" sz="6500" dirty="0" smtClean="0">
                <a:solidFill>
                  <a:schemeClr val="tx1"/>
                </a:solidFill>
              </a:rPr>
              <a:t>·</a:t>
            </a:r>
            <a:r>
              <a:rPr lang="es-ES" sz="5400" dirty="0" smtClean="0">
                <a:solidFill>
                  <a:schemeClr val="tx1"/>
                </a:solidFill>
              </a:rPr>
              <a:t>USANDO MENOS EL COCHE Y MAS LA BICI</a:t>
            </a:r>
          </a:p>
          <a:p>
            <a:pPr algn="l"/>
            <a:endParaRPr lang="es-ES" sz="7700" dirty="0" smtClean="0">
              <a:solidFill>
                <a:schemeClr val="tx1"/>
              </a:solidFill>
            </a:endParaRPr>
          </a:p>
          <a:p>
            <a:pPr algn="l"/>
            <a:r>
              <a:rPr lang="es-ES" sz="5400" dirty="0" smtClean="0">
                <a:solidFill>
                  <a:schemeClr val="tx1"/>
                </a:solidFill>
              </a:rPr>
              <a:t>·RECICLANDO </a:t>
            </a:r>
          </a:p>
          <a:p>
            <a:pPr algn="l"/>
            <a:endParaRPr lang="es-ES" sz="5400" dirty="0" smtClean="0">
              <a:solidFill>
                <a:srgbClr val="16F62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  <a:solidFill>
            <a:srgbClr val="2FFD1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5400" b="1" dirty="0" smtClean="0">
                <a:solidFill>
                  <a:schemeClr val="tx1"/>
                </a:solidFill>
              </a:rPr>
              <a:t>4-COMO PODEMOS EVITARLO</a:t>
            </a:r>
            <a:endParaRPr lang="es-ES" sz="5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357430"/>
            <a:ext cx="1512167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500570"/>
            <a:ext cx="272249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5671525"/>
            <a:ext cx="1575883" cy="11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1750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954344"/>
          </a:xfrm>
          <a:solidFill>
            <a:srgbClr val="2FFD1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5400" dirty="0" smtClean="0">
                <a:solidFill>
                  <a:schemeClr val="tx1"/>
                </a:solidFill>
                <a:latin typeface="Arial Black" pitchFamily="34" charset="0"/>
              </a:rPr>
              <a:t>5-OPINIÓN</a:t>
            </a:r>
            <a:endParaRPr lang="es-ES" sz="5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571876"/>
            <a:ext cx="2736304" cy="274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57224" y="1785926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Arial Black" pitchFamily="34" charset="0"/>
              </a:rPr>
              <a:t>ME PARECE MUY BIEN QUE ME </a:t>
            </a:r>
            <a:r>
              <a:rPr lang="es-ES" sz="3600" dirty="0" smtClean="0">
                <a:latin typeface="Arial Black" pitchFamily="34" charset="0"/>
              </a:rPr>
              <a:t>APOYÉIS PARA </a:t>
            </a:r>
            <a:r>
              <a:rPr lang="es-ES" sz="3600" dirty="0" smtClean="0">
                <a:latin typeface="Arial Black" pitchFamily="34" charset="0"/>
              </a:rPr>
              <a:t>RECICLAR</a:t>
            </a:r>
            <a:endParaRPr lang="es-ES" sz="3600" dirty="0"/>
          </a:p>
        </p:txBody>
      </p:sp>
    </p:spTree>
    <p:extLst>
      <p:ext uri="{BB962C8B-B14F-4D97-AF65-F5344CB8AC3E}">
        <p14:creationId xmlns="" xmlns:p14="http://schemas.microsoft.com/office/powerpoint/2010/main" val="3776294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3240360"/>
          </a:xfrm>
        </p:spPr>
        <p:txBody>
          <a:bodyPr>
            <a:noAutofit/>
          </a:bodyPr>
          <a:lstStyle/>
          <a:p>
            <a:r>
              <a:rPr lang="es-ES" sz="5400" dirty="0" smtClean="0">
                <a:solidFill>
                  <a:srgbClr val="FF0066"/>
                </a:solidFill>
                <a:latin typeface="Arial Black" pitchFamily="34" charset="0"/>
              </a:rPr>
              <a:t>¿MERECE LA PENA CUIDAR EL PLANETA?</a:t>
            </a:r>
            <a:endParaRPr lang="es-ES" sz="5400" dirty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214818"/>
            <a:ext cx="2015437" cy="235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14480" y="271462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latin typeface="Arial Black" pitchFamily="34" charset="0"/>
              </a:rPr>
              <a:t>SI</a:t>
            </a:r>
            <a:endParaRPr lang="es-ES" sz="9600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61853"/>
            <a:ext cx="2344108" cy="235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0894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509120"/>
            <a:ext cx="8229600" cy="2193107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ALUMNO: ELENA SALCEDO</a:t>
            </a:r>
          </a:p>
          <a:p>
            <a:r>
              <a:rPr lang="es-ES" dirty="0" smtClean="0"/>
              <a:t>CURSO: 4ºC </a:t>
            </a:r>
          </a:p>
          <a:p>
            <a:r>
              <a:rPr lang="es-ES" dirty="0"/>
              <a:t>Á</a:t>
            </a:r>
            <a:r>
              <a:rPr lang="es-ES" dirty="0" smtClean="0"/>
              <a:t>REA: C.SOCIALES</a:t>
            </a:r>
          </a:p>
          <a:p>
            <a:r>
              <a:rPr lang="es-ES" dirty="0" smtClean="0"/>
              <a:t>MAESTRA: LOLI CABALLERO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 rot="19948428">
            <a:off x="94031" y="409185"/>
            <a:ext cx="5796953" cy="32313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cap="all" spc="0" dirty="0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0000">
                      <a:srgbClr val="1A8D48"/>
                    </a:gs>
                    <a:gs pos="43000">
                      <a:srgbClr val="FFFF00"/>
                    </a:gs>
                    <a:gs pos="57000">
                      <a:srgbClr val="E81766"/>
                    </a:gs>
                    <a:gs pos="68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 cambio climÁtico</a:t>
            </a:r>
            <a:endParaRPr lang="es-ES" sz="8800" b="1" cap="all" spc="0" dirty="0">
              <a:ln w="0"/>
              <a:gradFill flip="none">
                <a:gsLst>
                  <a:gs pos="0">
                    <a:srgbClr val="A603AB"/>
                  </a:gs>
                  <a:gs pos="21001">
                    <a:srgbClr val="0819FB"/>
                  </a:gs>
                  <a:gs pos="30000">
                    <a:srgbClr val="1A8D48"/>
                  </a:gs>
                  <a:gs pos="43000">
                    <a:srgbClr val="FFFF00"/>
                  </a:gs>
                  <a:gs pos="57000">
                    <a:srgbClr val="E81766"/>
                  </a:gs>
                  <a:gs pos="68000">
                    <a:srgbClr val="A603AB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3228950" cy="18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7372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buNone/>
            </a:pPr>
            <a:r>
              <a:rPr lang="es-ES" sz="6600" dirty="0" smtClean="0"/>
              <a:t>Toda la </a:t>
            </a:r>
            <a:r>
              <a:rPr lang="es-ES" sz="6600" dirty="0" smtClean="0"/>
              <a:t>información </a:t>
            </a:r>
            <a:r>
              <a:rPr lang="es-ES" sz="6600" dirty="0" smtClean="0"/>
              <a:t>de mis diapositivas </a:t>
            </a:r>
            <a:r>
              <a:rPr lang="es-ES" sz="6600" dirty="0" smtClean="0"/>
              <a:t>ha </a:t>
            </a:r>
            <a:r>
              <a:rPr lang="es-ES" sz="6600" dirty="0" smtClean="0"/>
              <a:t>sido encontrada en la wikipedia</a:t>
            </a:r>
            <a:endParaRPr lang="es-ES" sz="66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954344"/>
          </a:xfrm>
          <a:solidFill>
            <a:srgbClr val="2FFD1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5400" dirty="0" smtClean="0">
                <a:solidFill>
                  <a:schemeClr val="tx1"/>
                </a:solidFill>
                <a:latin typeface="Arial Black" pitchFamily="34" charset="0"/>
              </a:rPr>
              <a:t>6-WEBGRAFÍA</a:t>
            </a:r>
            <a:endParaRPr lang="es-ES" sz="5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804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5120" y="50404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CC0099"/>
                </a:solidFill>
              </a:rPr>
              <a:t>SEÑO, CREO QUE POR NUESTRO ESFUERZO NOS MEREZEMOS TODOS UN DIEZ</a:t>
            </a:r>
            <a:endParaRPr lang="es-ES" dirty="0">
              <a:solidFill>
                <a:srgbClr val="CC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71"/>
          <a:stretch/>
        </p:blipFill>
        <p:spPr bwMode="auto">
          <a:xfrm>
            <a:off x="1985773" y="2204864"/>
            <a:ext cx="4923217" cy="408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7236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42" y="1268760"/>
            <a:ext cx="6190714" cy="4581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3158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764704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ÍNDICE</a:t>
            </a:r>
          </a:p>
          <a:p>
            <a:endParaRPr lang="es-ES" sz="3600" dirty="0"/>
          </a:p>
          <a:p>
            <a:r>
              <a:rPr lang="es-ES" sz="3600" dirty="0" smtClean="0"/>
              <a:t>1- ¿QUÉ ES EL CAMBIO CLIMATICO?</a:t>
            </a:r>
          </a:p>
          <a:p>
            <a:r>
              <a:rPr lang="es-ES" sz="3600" dirty="0" smtClean="0"/>
              <a:t>2-CAUSAS</a:t>
            </a:r>
          </a:p>
          <a:p>
            <a:r>
              <a:rPr lang="es-ES" sz="3600" dirty="0" smtClean="0"/>
              <a:t>3-CONSECUENCIAS</a:t>
            </a:r>
          </a:p>
          <a:p>
            <a:r>
              <a:rPr lang="es-ES" sz="3600" dirty="0" smtClean="0"/>
              <a:t>4-¿CÓMO </a:t>
            </a:r>
            <a:r>
              <a:rPr lang="es-ES" sz="3600" dirty="0" smtClean="0"/>
              <a:t>REDUCIR EL  CAMBIO </a:t>
            </a:r>
            <a:r>
              <a:rPr lang="es-ES" sz="3600" dirty="0" smtClean="0"/>
              <a:t>CLIMÁTICO</a:t>
            </a:r>
            <a:r>
              <a:rPr lang="es-ES" sz="3600" dirty="0" smtClean="0"/>
              <a:t>?</a:t>
            </a:r>
          </a:p>
          <a:p>
            <a:r>
              <a:rPr lang="es-ES" sz="3600" dirty="0" smtClean="0"/>
              <a:t>5- OPINIÓN</a:t>
            </a:r>
            <a:endParaRPr lang="es-ES" sz="3600" dirty="0" smtClean="0"/>
          </a:p>
          <a:p>
            <a:r>
              <a:rPr lang="es-ES" sz="3600" dirty="0" smtClean="0"/>
              <a:t>6-WEBGRAFÍA</a:t>
            </a:r>
            <a:endParaRPr lang="es-ES" sz="36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49080"/>
            <a:ext cx="2460104" cy="2460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6271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>
            <a:hlinkClick r:id="rId2"/>
          </p:cNvPr>
          <p:cNvSpPr/>
          <p:nvPr/>
        </p:nvSpPr>
        <p:spPr>
          <a:xfrm>
            <a:off x="7375756" y="5373216"/>
            <a:ext cx="172819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Click video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7158" y="428604"/>
            <a:ext cx="8208912" cy="769441"/>
          </a:xfrm>
          <a:prstGeom prst="rect">
            <a:avLst/>
          </a:prstGeom>
          <a:solidFill>
            <a:srgbClr val="16F6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tx1"/>
                </a:solidFill>
              </a:rPr>
              <a:t>1-¿QUÉ ES EL CAMBIO </a:t>
            </a:r>
            <a:r>
              <a:rPr lang="es-ES" sz="4400" dirty="0" smtClean="0">
                <a:solidFill>
                  <a:schemeClr val="tx1"/>
                </a:solidFill>
              </a:rPr>
              <a:t>CLIMÁTICO</a:t>
            </a:r>
            <a:r>
              <a:rPr lang="es-ES" sz="4400" dirty="0" smtClean="0">
                <a:solidFill>
                  <a:schemeClr val="tx1"/>
                </a:solidFill>
              </a:rPr>
              <a:t>?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84785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SON LOS </a:t>
            </a:r>
            <a:r>
              <a:rPr lang="es-ES" sz="2800" dirty="0" smtClean="0">
                <a:solidFill>
                  <a:srgbClr val="FF0000"/>
                </a:solidFill>
              </a:rPr>
              <a:t>CAMBIOS DRÁSTICOS DEL CLIMA</a:t>
            </a:r>
            <a:r>
              <a:rPr lang="es-ES" sz="2800" dirty="0" smtClean="0"/>
              <a:t>, DEBIDO A LAS ALTERACIONES EN LOS CICLOS NATURALES, AL AUMENTAR LOS 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GASES DE EFECTO INVERNADERO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3643306" y="1889250"/>
            <a:ext cx="3000396" cy="576064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612291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diapositiva de efecto invernad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09" t="36708" r="35210" b="8062"/>
          <a:stretch/>
        </p:blipFill>
        <p:spPr bwMode="auto">
          <a:xfrm>
            <a:off x="2555776" y="2204864"/>
            <a:ext cx="4202463" cy="385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332656"/>
            <a:ext cx="7632848" cy="156966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</a:rPr>
              <a:t>¿</a:t>
            </a:r>
            <a:r>
              <a:rPr lang="es-ES" sz="4800" b="1" dirty="0" smtClean="0">
                <a:solidFill>
                  <a:schemeClr val="tx1"/>
                </a:solidFill>
              </a:rPr>
              <a:t>QUÉ </a:t>
            </a:r>
            <a:r>
              <a:rPr lang="es-ES" sz="4800" b="1" dirty="0" smtClean="0">
                <a:solidFill>
                  <a:schemeClr val="tx1"/>
                </a:solidFill>
              </a:rPr>
              <a:t>ES EL EFECTO INVERNADERO?</a:t>
            </a:r>
            <a:endParaRPr lang="es-E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622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767" r="1974" b="9840"/>
          <a:stretch/>
        </p:blipFill>
        <p:spPr bwMode="auto">
          <a:xfrm>
            <a:off x="1725751" y="2060848"/>
            <a:ext cx="5548481" cy="208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52" b="9737"/>
          <a:stretch/>
        </p:blipFill>
        <p:spPr bwMode="auto">
          <a:xfrm>
            <a:off x="1187624" y="4293095"/>
            <a:ext cx="5688632" cy="23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8" y="260648"/>
            <a:ext cx="7632848" cy="156966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tx1"/>
                </a:solidFill>
              </a:rPr>
              <a:t>EL EFECTO INVERNADERO Y CAMBIO CLIMÁTICO</a:t>
            </a:r>
            <a:endParaRPr lang="es-E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639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30183" y="3140968"/>
            <a:ext cx="6336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SE </a:t>
            </a:r>
            <a:r>
              <a:rPr lang="es-ES" sz="4400" dirty="0" smtClean="0"/>
              <a:t>DESCUBRIÓ </a:t>
            </a:r>
            <a:r>
              <a:rPr lang="es-ES" sz="4400" dirty="0" smtClean="0"/>
              <a:t>A FINALES DE EL SIGLO XIX</a:t>
            </a:r>
          </a:p>
          <a:p>
            <a:endParaRPr lang="es-ES" sz="4400" dirty="0"/>
          </a:p>
          <a:p>
            <a:r>
              <a:rPr lang="es-ES" sz="4400" dirty="0" smtClean="0"/>
              <a:t>LO </a:t>
            </a:r>
            <a:r>
              <a:rPr lang="es-ES" sz="4400" dirty="0" smtClean="0"/>
              <a:t>DESCUBRIÓ </a:t>
            </a:r>
            <a:r>
              <a:rPr lang="es-ES" sz="4400" dirty="0" smtClean="0"/>
              <a:t>CHARLES DAVID KEELING</a:t>
            </a:r>
            <a:endParaRPr lang="es-ES" sz="4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44552" y="332656"/>
            <a:ext cx="7560840" cy="230832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FF00FF"/>
                </a:solidFill>
              </a:rPr>
              <a:t>¿CUÁNDO </a:t>
            </a:r>
            <a:r>
              <a:rPr lang="es-ES" sz="4800" dirty="0" smtClean="0">
                <a:solidFill>
                  <a:srgbClr val="FF00FF"/>
                </a:solidFill>
              </a:rPr>
              <a:t>Y </a:t>
            </a:r>
            <a:r>
              <a:rPr lang="es-ES" sz="4800" dirty="0" smtClean="0">
                <a:solidFill>
                  <a:srgbClr val="FF00FF"/>
                </a:solidFill>
              </a:rPr>
              <a:t>QUIÉN DESCUBRIÓ </a:t>
            </a:r>
            <a:r>
              <a:rPr lang="es-ES" sz="4800" dirty="0" smtClean="0">
                <a:solidFill>
                  <a:srgbClr val="FF00FF"/>
                </a:solidFill>
              </a:rPr>
              <a:t>EL CAMBIO CLIMÁTICO ?</a:t>
            </a:r>
            <a:endParaRPr lang="es-ES" sz="48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325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2204864"/>
            <a:ext cx="6912768" cy="1569660"/>
          </a:xfrm>
          <a:prstGeom prst="rect">
            <a:avLst/>
          </a:prstGeom>
          <a:solidFill>
            <a:srgbClr val="16F6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</a:rPr>
              <a:t>2- CAUSAS</a:t>
            </a:r>
            <a:endParaRPr lang="es-ES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673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470025"/>
          </a:xfrm>
        </p:spPr>
        <p:txBody>
          <a:bodyPr>
            <a:noAutofit/>
          </a:bodyPr>
          <a:lstStyle/>
          <a:p>
            <a:r>
              <a:rPr lang="es-ES" sz="9600" dirty="0" smtClean="0"/>
              <a:t>INCENDIOS</a:t>
            </a:r>
            <a:endParaRPr lang="es-ES" sz="9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55"/>
          <a:stretch/>
        </p:blipFill>
        <p:spPr>
          <a:xfrm>
            <a:off x="539552" y="2348880"/>
            <a:ext cx="8138614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80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194</Words>
  <Application>Microsoft Office PowerPoint</Application>
  <PresentationFormat>Presentación en pantalla (4:3)</PresentationFormat>
  <Paragraphs>44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1_Tema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INCENDIOS</vt:lpstr>
      <vt:lpstr>DEFORESTACIÓN</vt:lpstr>
      <vt:lpstr>Diapositiva 11</vt:lpstr>
      <vt:lpstr>Diapositiva 12</vt:lpstr>
      <vt:lpstr>LOS GLACIARES SE DERRITEN </vt:lpstr>
      <vt:lpstr>SUCEDEN TSUNAMIS O SEQUÍAS</vt:lpstr>
      <vt:lpstr>ENFERMEDADES</vt:lpstr>
      <vt:lpstr>¿POR QUÉ SUCEDE EL CAMBIO CLIMÁTICO?</vt:lpstr>
      <vt:lpstr>4-COMO PODEMOS EVITARLO</vt:lpstr>
      <vt:lpstr>5-OPINIÓN</vt:lpstr>
      <vt:lpstr>¿MERECE LA PENA CUIDAR EL PLANETA?</vt:lpstr>
      <vt:lpstr>6-WEBGRAFÍA</vt:lpstr>
      <vt:lpstr>SEÑO, CREO QUE POR NUESTRO ESFUERZO NOS MEREZEMOS TODOS UN DIEZ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salcedo</dc:creator>
  <cp:lastModifiedBy>Loli</cp:lastModifiedBy>
  <cp:revision>65</cp:revision>
  <dcterms:created xsi:type="dcterms:W3CDTF">2016-11-02T20:51:53Z</dcterms:created>
  <dcterms:modified xsi:type="dcterms:W3CDTF">2016-12-12T03:56:47Z</dcterms:modified>
</cp:coreProperties>
</file>