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n predeterminada" id="{2B0E381B-45C9-4093-A27A-B0092D23A7C7}">
          <p14:sldIdLst>
            <p14:sldId id="256"/>
            <p14:sldId id="262"/>
            <p14:sldId id="257"/>
            <p14:sldId id="258"/>
            <p14:sldId id="259"/>
            <p14:sldId id="260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26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241B1BF-821E-4FDF-ACC6-2662C5D6552B}" type="datetimeFigureOut">
              <a:rPr lang="es-ES" smtClean="0"/>
              <a:pPr/>
              <a:t>12/12/2016</a:t>
            </a:fld>
            <a:endParaRPr lang="es-E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EC57A2-B932-468B-B20F-4E83B10E460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B1BF-821E-4FDF-ACC6-2662C5D6552B}" type="datetimeFigureOut">
              <a:rPr lang="es-ES" smtClean="0"/>
              <a:pPr/>
              <a:t>12/12/2016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57A2-B932-468B-B20F-4E83B10E46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B1BF-821E-4FDF-ACC6-2662C5D6552B}" type="datetimeFigureOut">
              <a:rPr lang="es-ES" smtClean="0"/>
              <a:pPr/>
              <a:t>12/12/2016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57A2-B932-468B-B20F-4E83B10E46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B1BF-821E-4FDF-ACC6-2662C5D6552B}" type="datetimeFigureOut">
              <a:rPr lang="es-ES" smtClean="0"/>
              <a:pPr/>
              <a:t>12/12/2016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57A2-B932-468B-B20F-4E83B10E46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B1BF-821E-4FDF-ACC6-2662C5D6552B}" type="datetimeFigureOut">
              <a:rPr lang="es-ES" smtClean="0"/>
              <a:pPr/>
              <a:t>12/12/2016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57A2-B932-468B-B20F-4E83B10E46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B1BF-821E-4FDF-ACC6-2662C5D6552B}" type="datetimeFigureOut">
              <a:rPr lang="es-ES" smtClean="0"/>
              <a:pPr/>
              <a:t>12/12/2016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57A2-B932-468B-B20F-4E83B10E460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B1BF-821E-4FDF-ACC6-2662C5D6552B}" type="datetimeFigureOut">
              <a:rPr lang="es-ES" smtClean="0"/>
              <a:pPr/>
              <a:t>12/12/2016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57A2-B932-468B-B20F-4E83B10E46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B1BF-821E-4FDF-ACC6-2662C5D6552B}" type="datetimeFigureOut">
              <a:rPr lang="es-ES" smtClean="0"/>
              <a:pPr/>
              <a:t>12/12/2016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57A2-B932-468B-B20F-4E83B10E46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B1BF-821E-4FDF-ACC6-2662C5D6552B}" type="datetimeFigureOut">
              <a:rPr lang="es-ES" smtClean="0"/>
              <a:pPr/>
              <a:t>12/12/2016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57A2-B932-468B-B20F-4E83B10E46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B1BF-821E-4FDF-ACC6-2662C5D6552B}" type="datetimeFigureOut">
              <a:rPr lang="es-ES" smtClean="0"/>
              <a:pPr/>
              <a:t>12/12/2016</a:t>
            </a:fld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57A2-B932-468B-B20F-4E83B10E460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B1BF-821E-4FDF-ACC6-2662C5D6552B}" type="datetimeFigureOut">
              <a:rPr lang="es-ES" smtClean="0"/>
              <a:pPr/>
              <a:t>12/12/2016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57A2-B932-468B-B20F-4E83B10E46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41B1BF-821E-4FDF-ACC6-2662C5D6552B}" type="datetimeFigureOut">
              <a:rPr lang="es-ES" smtClean="0"/>
              <a:pPr/>
              <a:t>12/12/2016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EC57A2-B932-468B-B20F-4E83B10E46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1907704" y="692696"/>
            <a:ext cx="5435600" cy="1296987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E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E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E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CAMBIO CLIMÁTICO</a:t>
            </a:r>
            <a:endParaRPr lang="es-E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4 Imagen" descr="cambio-climatico--644x3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143116"/>
            <a:ext cx="5636515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CuadroTexto"/>
          <p:cNvSpPr txBox="1"/>
          <p:nvPr/>
        </p:nvSpPr>
        <p:spPr>
          <a:xfrm>
            <a:off x="4932040" y="1449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Á</a:t>
            </a:r>
            <a:r>
              <a:rPr lang="fr-FR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lvaro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García </a:t>
            </a:r>
            <a:r>
              <a:rPr lang="fr-FR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Marín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4º C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619672" y="537321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Alumno: Álvaro García Marín</a:t>
            </a:r>
          </a:p>
          <a:p>
            <a:r>
              <a:rPr lang="es-ES" dirty="0" smtClean="0"/>
              <a:t>Maestra: Loli </a:t>
            </a:r>
            <a:r>
              <a:rPr lang="es-ES" dirty="0"/>
              <a:t>C</a:t>
            </a:r>
            <a:r>
              <a:rPr lang="es-ES" dirty="0" smtClean="0"/>
              <a:t>aballero</a:t>
            </a:r>
          </a:p>
          <a:p>
            <a:r>
              <a:rPr lang="es-ES" dirty="0" smtClean="0"/>
              <a:t>Á</a:t>
            </a:r>
            <a:r>
              <a:rPr lang="es-ES" dirty="0" smtClean="0"/>
              <a:t>rea: C. Sociales</a:t>
            </a:r>
            <a:endParaRPr lang="es-ES" dirty="0" smtClean="0"/>
          </a:p>
          <a:p>
            <a:r>
              <a:rPr lang="es-ES" dirty="0" smtClean="0"/>
              <a:t>Curso:4ºC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1628800"/>
            <a:ext cx="7173440" cy="304698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ÍNDICE:</a:t>
            </a:r>
          </a:p>
          <a:p>
            <a:r>
              <a:rPr lang="es-ES" sz="3200" dirty="0" smtClean="0"/>
              <a:t>1-¿QUÉ ES EL CAMBIO CLIMÁTICO?</a:t>
            </a:r>
            <a:endParaRPr lang="es-ES" sz="3200" dirty="0" smtClean="0"/>
          </a:p>
          <a:p>
            <a:r>
              <a:rPr lang="es-ES" sz="3200" dirty="0" smtClean="0"/>
              <a:t>2-CAUSAS</a:t>
            </a:r>
          </a:p>
          <a:p>
            <a:r>
              <a:rPr lang="es-ES" sz="3200" dirty="0" smtClean="0"/>
              <a:t>3-CONSECUENCIAS </a:t>
            </a:r>
          </a:p>
          <a:p>
            <a:r>
              <a:rPr lang="es-ES" sz="3200" dirty="0" smtClean="0"/>
              <a:t>4-REDUCIR </a:t>
            </a:r>
          </a:p>
          <a:p>
            <a:r>
              <a:rPr lang="es-ES" sz="3200" dirty="0" smtClean="0"/>
              <a:t>5-OPINIÓN</a:t>
            </a:r>
            <a:endParaRPr lang="es-ES_tradnl" sz="32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5143504" y="0"/>
            <a:ext cx="3416300" cy="7350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ÍNDICE</a:t>
            </a:r>
            <a:endParaRPr kumimoji="0" lang="fr-FR" sz="4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205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1809" y="3301687"/>
            <a:ext cx="4727474" cy="3151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CuadroTexto"/>
          <p:cNvSpPr txBox="1"/>
          <p:nvPr/>
        </p:nvSpPr>
        <p:spPr>
          <a:xfrm>
            <a:off x="701110" y="1196752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El </a:t>
            </a:r>
            <a:r>
              <a:rPr lang="fr-FR" sz="3200" dirty="0" err="1"/>
              <a:t>C</a:t>
            </a:r>
            <a:r>
              <a:rPr lang="fr-FR" sz="3200" dirty="0" err="1" smtClean="0"/>
              <a:t>ambio</a:t>
            </a:r>
            <a:r>
              <a:rPr lang="fr-FR" sz="3200" dirty="0" smtClean="0"/>
              <a:t> Climático es un </a:t>
            </a:r>
            <a:r>
              <a:rPr lang="es-ES" sz="3200" dirty="0" smtClean="0"/>
              <a:t>problema</a:t>
            </a:r>
            <a:r>
              <a:rPr lang="fr-FR" sz="3200" dirty="0" smtClean="0"/>
              <a:t> que </a:t>
            </a:r>
            <a:r>
              <a:rPr lang="fr-FR" sz="3200" dirty="0" err="1" smtClean="0"/>
              <a:t>está</a:t>
            </a:r>
            <a:r>
              <a:rPr lang="fr-FR" sz="3200" dirty="0" smtClean="0"/>
              <a:t> </a:t>
            </a:r>
            <a:r>
              <a:rPr lang="fr-FR" sz="3200" dirty="0" err="1" smtClean="0"/>
              <a:t>afectando</a:t>
            </a:r>
            <a:r>
              <a:rPr lang="fr-FR" sz="3200" dirty="0" smtClean="0"/>
              <a:t> a la </a:t>
            </a:r>
            <a:r>
              <a:rPr lang="fr-FR" sz="3200" dirty="0" err="1" smtClean="0"/>
              <a:t>tierra</a:t>
            </a:r>
            <a:r>
              <a:rPr lang="fr-FR" sz="3200" dirty="0" smtClean="0"/>
              <a:t> </a:t>
            </a:r>
            <a:r>
              <a:rPr lang="fr-FR" sz="3200" dirty="0" smtClean="0"/>
              <a:t>en el factor </a:t>
            </a:r>
            <a:r>
              <a:rPr lang="fr-FR" sz="3200" dirty="0" err="1" smtClean="0"/>
              <a:t>climático</a:t>
            </a:r>
            <a:r>
              <a:rPr lang="fr-FR" sz="3200" dirty="0" smtClean="0"/>
              <a:t> </a:t>
            </a:r>
            <a:r>
              <a:rPr lang="fr-FR" sz="3200" dirty="0" err="1" smtClean="0"/>
              <a:t>como</a:t>
            </a:r>
            <a:r>
              <a:rPr lang="fr-FR" sz="3200" dirty="0" smtClean="0"/>
              <a:t> </a:t>
            </a:r>
            <a:r>
              <a:rPr lang="fr-FR" sz="3200" dirty="0" err="1" smtClean="0"/>
              <a:t>consecuencia</a:t>
            </a:r>
            <a:r>
              <a:rPr lang="fr-FR" sz="3200" dirty="0" smtClean="0"/>
              <a:t> </a:t>
            </a:r>
            <a:r>
              <a:rPr lang="fr-FR" sz="3200" dirty="0" err="1" smtClean="0"/>
              <a:t>del</a:t>
            </a:r>
            <a:r>
              <a:rPr lang="fr-FR" sz="3200" dirty="0" smtClean="0"/>
              <a:t> </a:t>
            </a:r>
            <a:r>
              <a:rPr lang="fr-FR" sz="3200" dirty="0" err="1" smtClean="0"/>
              <a:t>agujero</a:t>
            </a:r>
            <a:r>
              <a:rPr lang="fr-FR" sz="3200" dirty="0" smtClean="0"/>
              <a:t> en la capa de </a:t>
            </a:r>
            <a:r>
              <a:rPr lang="fr-FR" sz="3200" dirty="0" err="1" smtClean="0"/>
              <a:t>ozono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857752" y="0"/>
            <a:ext cx="3416300" cy="7350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r>
              <a:rPr kumimoji="0" lang="fr-FR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 ¿QUÉ</a:t>
            </a:r>
            <a:r>
              <a:rPr kumimoji="0" lang="fr-FR" sz="4800" b="1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ES?</a:t>
            </a:r>
            <a:endParaRPr kumimoji="0" lang="fr-FR" sz="4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5000628" y="0"/>
            <a:ext cx="3416300" cy="735013"/>
          </a:xfrm>
        </p:spPr>
        <p:txBody>
          <a:bodyPr>
            <a:normAutofit fontScale="90000"/>
          </a:bodyPr>
          <a:lstStyle/>
          <a:p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CAUSAS</a:t>
            </a:r>
            <a:endParaRPr lang="fr-FR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3673909"/>
            <a:ext cx="3625585" cy="2719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755576" y="1124744"/>
            <a:ext cx="75608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000" b="1" dirty="0" err="1" smtClean="0">
                <a:solidFill>
                  <a:srgbClr val="FF0000"/>
                </a:solidFill>
              </a:rPr>
              <a:t>Naturales</a:t>
            </a:r>
            <a:r>
              <a:rPr lang="fr-FR" sz="3000" b="1" dirty="0" smtClean="0">
                <a:solidFill>
                  <a:srgbClr val="FF0000"/>
                </a:solidFill>
              </a:rPr>
              <a:t>:</a:t>
            </a:r>
            <a:r>
              <a:rPr lang="fr-FR" sz="3000" dirty="0" smtClean="0"/>
              <a:t> la radiación de los rayos del sol</a:t>
            </a:r>
          </a:p>
          <a:p>
            <a:pPr algn="just"/>
            <a:r>
              <a:rPr lang="fr-FR" sz="3000" b="1" dirty="0" smtClean="0">
                <a:solidFill>
                  <a:srgbClr val="FF0000"/>
                </a:solidFill>
              </a:rPr>
              <a:t>Humanas:</a:t>
            </a:r>
            <a:r>
              <a:rPr lang="fr-FR" sz="3000" dirty="0" smtClean="0"/>
              <a:t> la contaminación que producen los vehículos y las centrales de </a:t>
            </a:r>
            <a:r>
              <a:rPr lang="es-ES" sz="3000" dirty="0" smtClean="0"/>
              <a:t>energía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xmlns="" val="3063086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572000" y="-571500"/>
            <a:ext cx="3889375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3-CONSECUENCIAS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1052736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Hay varias </a:t>
            </a:r>
            <a:r>
              <a:rPr lang="fr-FR" sz="2400" dirty="0" err="1" smtClean="0"/>
              <a:t>consecuencias</a:t>
            </a:r>
            <a:r>
              <a:rPr lang="fr-FR" sz="2400" dirty="0" smtClean="0"/>
              <a:t>:</a:t>
            </a:r>
          </a:p>
          <a:p>
            <a:r>
              <a:rPr lang="fr-FR" sz="2400" dirty="0" err="1" smtClean="0"/>
              <a:t>Huracanes</a:t>
            </a:r>
            <a:r>
              <a:rPr lang="fr-FR" sz="2400" dirty="0" smtClean="0"/>
              <a:t>, </a:t>
            </a:r>
            <a:r>
              <a:rPr lang="fr-FR" sz="2400" dirty="0" smtClean="0"/>
              <a:t>tsunamis, </a:t>
            </a:r>
            <a:r>
              <a:rPr lang="fr-FR" sz="2400" dirty="0" err="1"/>
              <a:t>t</a:t>
            </a:r>
            <a:r>
              <a:rPr lang="fr-FR" sz="2400" dirty="0" err="1" smtClean="0"/>
              <a:t>ormentas</a:t>
            </a:r>
            <a:r>
              <a:rPr lang="fr-FR" sz="2400" dirty="0" smtClean="0"/>
              <a:t>,  </a:t>
            </a:r>
            <a:r>
              <a:rPr lang="fr-FR" sz="2400" dirty="0" err="1" smtClean="0"/>
              <a:t>derretimiento</a:t>
            </a:r>
            <a:r>
              <a:rPr lang="fr-FR" sz="2400" dirty="0" smtClean="0"/>
              <a:t> de los </a:t>
            </a:r>
            <a:r>
              <a:rPr lang="fr-FR" sz="2400" dirty="0" smtClean="0"/>
              <a:t>polos, </a:t>
            </a:r>
            <a:r>
              <a:rPr lang="fr-FR" sz="2400" dirty="0" err="1" smtClean="0"/>
              <a:t>desertificación</a:t>
            </a:r>
            <a:r>
              <a:rPr lang="fr-FR" sz="2400" dirty="0" smtClean="0"/>
              <a:t>, </a:t>
            </a:r>
            <a:r>
              <a:rPr lang="fr-FR" sz="2400" dirty="0" err="1" smtClean="0"/>
              <a:t>aumento</a:t>
            </a:r>
            <a:r>
              <a:rPr lang="fr-FR" sz="2400" dirty="0" smtClean="0"/>
              <a:t> del </a:t>
            </a:r>
            <a:r>
              <a:rPr lang="fr-FR" sz="2400" dirty="0" err="1" smtClean="0"/>
              <a:t>agua</a:t>
            </a:r>
            <a:r>
              <a:rPr lang="fr-FR" sz="2400" dirty="0" smtClean="0"/>
              <a:t> </a:t>
            </a:r>
            <a:r>
              <a:rPr lang="fr-FR" sz="2400" dirty="0" err="1" smtClean="0"/>
              <a:t>cambios</a:t>
            </a:r>
            <a:r>
              <a:rPr lang="fr-FR" sz="2400" dirty="0" smtClean="0"/>
              <a:t> de </a:t>
            </a:r>
            <a:r>
              <a:rPr lang="fr-FR" sz="2400" dirty="0" err="1" smtClean="0"/>
              <a:t>temperaturas</a:t>
            </a:r>
            <a:r>
              <a:rPr lang="fr-FR" sz="2400" dirty="0" smtClean="0"/>
              <a:t>, etc…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2708920"/>
            <a:ext cx="4448633" cy="312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017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1802" y="3000372"/>
            <a:ext cx="3563888" cy="306271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83568" y="799574"/>
            <a:ext cx="7603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/>
              <a:t>P</a:t>
            </a:r>
            <a:r>
              <a:rPr lang="fr-FR" sz="3600" dirty="0" err="1" smtClean="0"/>
              <a:t>odemos</a:t>
            </a:r>
            <a:r>
              <a:rPr lang="fr-FR" sz="3600" dirty="0" smtClean="0"/>
              <a:t> </a:t>
            </a:r>
            <a:r>
              <a:rPr lang="fr-FR" sz="3600" dirty="0" err="1" smtClean="0"/>
              <a:t>reducir</a:t>
            </a:r>
            <a:r>
              <a:rPr lang="fr-FR" sz="3600" dirty="0" smtClean="0"/>
              <a:t> el </a:t>
            </a:r>
            <a:r>
              <a:rPr lang="fr-FR" sz="3600" dirty="0" err="1" smtClean="0"/>
              <a:t>uso</a:t>
            </a:r>
            <a:r>
              <a:rPr lang="fr-FR" sz="3600" dirty="0" smtClean="0"/>
              <a:t> de </a:t>
            </a:r>
            <a:r>
              <a:rPr lang="fr-FR" sz="3600" dirty="0" err="1" smtClean="0"/>
              <a:t>gasolina</a:t>
            </a:r>
            <a:r>
              <a:rPr lang="fr-FR" sz="3600" dirty="0" smtClean="0"/>
              <a:t>, el </a:t>
            </a:r>
            <a:r>
              <a:rPr lang="fr-FR" sz="3600" dirty="0"/>
              <a:t>h</a:t>
            </a:r>
            <a:r>
              <a:rPr lang="fr-FR" sz="3600" dirty="0" smtClean="0"/>
              <a:t>umo de los coches, el </a:t>
            </a:r>
            <a:r>
              <a:rPr lang="fr-FR" sz="3600" dirty="0" err="1" smtClean="0"/>
              <a:t>uso</a:t>
            </a:r>
            <a:r>
              <a:rPr lang="fr-FR" sz="3600" dirty="0" smtClean="0"/>
              <a:t> de </a:t>
            </a:r>
            <a:r>
              <a:rPr lang="fr-FR" sz="3600" dirty="0" err="1" smtClean="0"/>
              <a:t>agua</a:t>
            </a:r>
            <a:r>
              <a:rPr lang="fr-FR" sz="3600" dirty="0" smtClean="0"/>
              <a:t>, y varias </a:t>
            </a:r>
            <a:r>
              <a:rPr lang="fr-FR" sz="3600" dirty="0" err="1" smtClean="0"/>
              <a:t>cosas</a:t>
            </a:r>
            <a:r>
              <a:rPr lang="fr-FR" sz="3600" dirty="0" smtClean="0"/>
              <a:t> </a:t>
            </a:r>
            <a:r>
              <a:rPr lang="fr-FR" sz="3600" dirty="0" err="1" smtClean="0"/>
              <a:t>más</a:t>
            </a:r>
            <a:r>
              <a:rPr lang="fr-FR" sz="3600" dirty="0" smtClean="0"/>
              <a:t>. </a:t>
            </a:r>
            <a:endParaRPr lang="fr-FR" sz="36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28" y="0"/>
            <a:ext cx="3416300" cy="7350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4</a:t>
            </a:r>
            <a:r>
              <a:rPr kumimoji="0" lang="fr-FR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 REDUCIR</a:t>
            </a:r>
            <a:endParaRPr kumimoji="0" lang="fr-FR" sz="4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9391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484784"/>
            <a:ext cx="7314606" cy="316835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fr-FR" sz="16000" dirty="0" smtClean="0"/>
              <a:t>No me gusta el </a:t>
            </a:r>
            <a:r>
              <a:rPr lang="fr-FR" sz="16000" dirty="0" err="1" smtClean="0"/>
              <a:t>cambio</a:t>
            </a:r>
            <a:r>
              <a:rPr lang="fr-FR" sz="16000" dirty="0" smtClean="0"/>
              <a:t> </a:t>
            </a:r>
            <a:r>
              <a:rPr lang="fr-FR" sz="16000" dirty="0" err="1" smtClean="0"/>
              <a:t>climático</a:t>
            </a:r>
            <a:r>
              <a:rPr lang="fr-FR" sz="16000" dirty="0" smtClean="0"/>
              <a:t> </a:t>
            </a:r>
            <a:r>
              <a:rPr lang="fr-FR" sz="16000" dirty="0" smtClean="0"/>
              <a:t>porque nos puede afectar mucho a nuestras vidas y </a:t>
            </a:r>
            <a:r>
              <a:rPr lang="fr-FR" sz="16000" dirty="0" err="1" smtClean="0"/>
              <a:t>podemos</a:t>
            </a:r>
            <a:r>
              <a:rPr lang="fr-FR" sz="16000" dirty="0" smtClean="0"/>
              <a:t> </a:t>
            </a:r>
            <a:r>
              <a:rPr lang="fr-FR" sz="16000" dirty="0" err="1" smtClean="0"/>
              <a:t>morir</a:t>
            </a:r>
            <a:r>
              <a:rPr lang="fr-FR" sz="16000" dirty="0" smtClean="0"/>
              <a:t>.</a:t>
            </a:r>
          </a:p>
          <a:p>
            <a:endParaRPr lang="fr-FR" sz="6300" dirty="0" smtClean="0"/>
          </a:p>
          <a:p>
            <a:pPr marL="68580" indent="0">
              <a:buNone/>
            </a:pPr>
            <a:endParaRPr lang="fr-FR" sz="9600" dirty="0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000628" y="0"/>
            <a:ext cx="3416300" cy="7350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5- OPINIÓN</a:t>
            </a:r>
            <a:endParaRPr kumimoji="0" lang="fr-FR" sz="4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948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53582" y="-562372"/>
            <a:ext cx="3096344" cy="112474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3600" b="1" dirty="0" smtClean="0">
                <a:ln/>
                <a:solidFill>
                  <a:schemeClr val="accent3"/>
                </a:solidFill>
              </a:rPr>
              <a:t>ADIÓS</a:t>
            </a:r>
            <a:endParaRPr lang="es-ES" sz="36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548680"/>
            <a:ext cx="3529618" cy="3365102"/>
          </a:xfrm>
        </p:spPr>
      </p:pic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196" t="20874" r="5820" b="15302"/>
          <a:stretch/>
        </p:blipFill>
        <p:spPr>
          <a:xfrm>
            <a:off x="4427984" y="2420888"/>
            <a:ext cx="3747541" cy="328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521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517</TotalTime>
  <Words>163</Words>
  <Application>Microsoft Office PowerPoint</Application>
  <PresentationFormat>Presentación en pantalla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Austin</vt:lpstr>
      <vt:lpstr>   CAMBIO CLIMÁTICO</vt:lpstr>
      <vt:lpstr>Diapositiva 2</vt:lpstr>
      <vt:lpstr>Diapositiva 3</vt:lpstr>
      <vt:lpstr>2- CAUSAS</vt:lpstr>
      <vt:lpstr>3-CONSECUENCIAS</vt:lpstr>
      <vt:lpstr>Diapositiva 6</vt:lpstr>
      <vt:lpstr>Diapositiva 7</vt:lpstr>
      <vt:lpstr>ADIÓS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Loli</cp:lastModifiedBy>
  <cp:revision>33</cp:revision>
  <dcterms:created xsi:type="dcterms:W3CDTF">2016-11-07T08:44:37Z</dcterms:created>
  <dcterms:modified xsi:type="dcterms:W3CDTF">2016-12-12T02:16:18Z</dcterms:modified>
</cp:coreProperties>
</file>