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64" r:id="rId4"/>
    <p:sldId id="257" r:id="rId5"/>
    <p:sldId id="265" r:id="rId6"/>
    <p:sldId id="277" r:id="rId7"/>
    <p:sldId id="278" r:id="rId8"/>
    <p:sldId id="279" r:id="rId9"/>
    <p:sldId id="285" r:id="rId10"/>
    <p:sldId id="266" r:id="rId11"/>
    <p:sldId id="284" r:id="rId12"/>
    <p:sldId id="286" r:id="rId13"/>
    <p:sldId id="287" r:id="rId14"/>
    <p:sldId id="288" r:id="rId15"/>
    <p:sldId id="267" r:id="rId16"/>
    <p:sldId id="281" r:id="rId17"/>
    <p:sldId id="282" r:id="rId18"/>
    <p:sldId id="283" r:id="rId19"/>
    <p:sldId id="268" r:id="rId20"/>
    <p:sldId id="273" r:id="rId21"/>
    <p:sldId id="274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2" autoAdjust="0"/>
  </p:normalViewPr>
  <p:slideViewPr>
    <p:cSldViewPr>
      <p:cViewPr>
        <p:scale>
          <a:sx n="78" d="100"/>
          <a:sy n="78" d="100"/>
        </p:scale>
        <p:origin x="-84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FBDCD-415C-4AC1-A4FE-D9B24D4C578C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E379B-1207-44AE-90CE-5D35FF8E3A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545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E379B-1207-44AE-90CE-5D35FF8E3A0A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56330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E379B-1207-44AE-90CE-5D35FF8E3A0A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4059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E379B-1207-44AE-90CE-5D35FF8E3A0A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4059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E379B-1207-44AE-90CE-5D35FF8E3A0A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40597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E379B-1207-44AE-90CE-5D35FF8E3A0A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4059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E379B-1207-44AE-90CE-5D35FF8E3A0A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4059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-99392"/>
            <a:ext cx="8964488" cy="1470025"/>
          </a:xfrm>
        </p:spPr>
        <p:txBody>
          <a:bodyPr>
            <a:noAutofit/>
          </a:bodyPr>
          <a:lstStyle/>
          <a:p>
            <a:r>
              <a:rPr lang="es-ES" sz="6600" dirty="0" smtClean="0"/>
              <a:t>EL CAMBIO CLIMÁTICO</a:t>
            </a:r>
            <a:r>
              <a:rPr lang="es-ES" sz="8000" dirty="0" smtClean="0"/>
              <a:t>.</a:t>
            </a:r>
            <a:endParaRPr lang="es-ES" sz="8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4572008"/>
            <a:ext cx="9144000" cy="2285992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Alumno: Gary Lisandro </a:t>
            </a:r>
            <a:r>
              <a:rPr lang="es-ES" dirty="0" err="1" smtClean="0">
                <a:solidFill>
                  <a:schemeClr val="tx1"/>
                </a:solidFill>
              </a:rPr>
              <a:t>Cachimuel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Cotacachi</a:t>
            </a:r>
            <a:endParaRPr lang="es-ES" dirty="0" smtClean="0">
              <a:solidFill>
                <a:schemeClr val="tx1"/>
              </a:solidFill>
            </a:endParaRP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Curso: 4ºC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Área: Ciencias </a:t>
            </a:r>
            <a:r>
              <a:rPr lang="es-ES" dirty="0" smtClean="0">
                <a:solidFill>
                  <a:schemeClr val="tx1"/>
                </a:solidFill>
              </a:rPr>
              <a:t>S</a:t>
            </a:r>
            <a:r>
              <a:rPr lang="es-ES" dirty="0" smtClean="0">
                <a:solidFill>
                  <a:schemeClr val="tx1"/>
                </a:solidFill>
              </a:rPr>
              <a:t>ociales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Maestra: Loli Caballero.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044882"/>
            <a:ext cx="4357686" cy="3357562"/>
          </a:xfrm>
          <a:prstGeom prst="rect">
            <a:avLst/>
          </a:prstGeom>
        </p:spPr>
      </p:pic>
      <p:pic>
        <p:nvPicPr>
          <p:cNvPr id="5" name="4 Imagen" descr="14255027117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2356" y="1068694"/>
            <a:ext cx="4321644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26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1000"/>
    </mc:Choice>
    <mc:Fallback>
      <p:transition advTm="3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946449"/>
            <a:ext cx="9144000" cy="109260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6500" b="1" dirty="0" smtClean="0">
                <a:latin typeface="Arial Black" panose="020B0A04020102020204" pitchFamily="34" charset="0"/>
              </a:rPr>
              <a:t>3-CONSECUENCIAS</a:t>
            </a:r>
            <a:endParaRPr lang="es-ES" sz="65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4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mbio climat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500042"/>
            <a:ext cx="7143800" cy="2714644"/>
          </a:xfrm>
        </p:spPr>
        <p:txBody>
          <a:bodyPr>
            <a:normAutofit fontScale="92500" lnSpcReduction="20000"/>
          </a:bodyPr>
          <a:lstStyle/>
          <a:p>
            <a:pPr lvl="1" algn="just">
              <a:buNone/>
            </a:pPr>
            <a:r>
              <a:rPr lang="es-ES" sz="4000" dirty="0" smtClean="0">
                <a:latin typeface="Narkisim" pitchFamily="34" charset="-79"/>
                <a:cs typeface="Narkisim" pitchFamily="34" charset="-79"/>
              </a:rPr>
              <a:t>  </a:t>
            </a:r>
            <a:r>
              <a:rPr lang="es-ES" sz="5400" dirty="0" smtClean="0">
                <a:latin typeface="Narkisim" pitchFamily="34" charset="-79"/>
                <a:cs typeface="Narkisim" pitchFamily="34" charset="-79"/>
              </a:rPr>
              <a:t>Fusión de los casquetes polares, con el consecuente aumento del nivel del mar.</a:t>
            </a:r>
          </a:p>
          <a:p>
            <a:pPr algn="just">
              <a:buNone/>
            </a:pPr>
            <a:endParaRPr lang="es-ES" dirty="0"/>
          </a:p>
        </p:txBody>
      </p:sp>
      <p:pic>
        <p:nvPicPr>
          <p:cNvPr id="4" name="3 Imagen" descr="oso po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928934"/>
            <a:ext cx="5786478" cy="36751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428604"/>
            <a:ext cx="7072362" cy="1785950"/>
          </a:xfrm>
        </p:spPr>
        <p:txBody>
          <a:bodyPr/>
          <a:lstStyle/>
          <a:p>
            <a:pPr>
              <a:buNone/>
            </a:pPr>
            <a:r>
              <a:rPr lang="es-ES" sz="4800" dirty="0" smtClean="0">
                <a:solidFill>
                  <a:schemeClr val="tx1">
                    <a:lumMod val="95000"/>
                  </a:schemeClr>
                </a:solidFill>
                <a:latin typeface="Narkisim" pitchFamily="34" charset="-79"/>
                <a:cs typeface="Narkisim" pitchFamily="34" charset="-79"/>
              </a:rPr>
              <a:t>Desaparición de especies </a:t>
            </a:r>
            <a:r>
              <a:rPr lang="es-ES" sz="4800" dirty="0" smtClean="0">
                <a:solidFill>
                  <a:schemeClr val="tx1">
                    <a:lumMod val="95000"/>
                  </a:schemeClr>
                </a:solidFill>
                <a:latin typeface="Narkisim" pitchFamily="34" charset="-79"/>
                <a:cs typeface="Narkisim" pitchFamily="34" charset="-79"/>
              </a:rPr>
              <a:t>de</a:t>
            </a:r>
          </a:p>
          <a:p>
            <a:pPr>
              <a:buNone/>
            </a:pPr>
            <a:r>
              <a:rPr lang="es-ES" sz="4800" dirty="0" smtClean="0">
                <a:solidFill>
                  <a:schemeClr val="tx1">
                    <a:lumMod val="95000"/>
                  </a:schemeClr>
                </a:solidFill>
                <a:latin typeface="Narkisim" pitchFamily="34" charset="-79"/>
                <a:cs typeface="Narkisim" pitchFamily="34" charset="-79"/>
              </a:rPr>
              <a:t>animales </a:t>
            </a:r>
            <a:r>
              <a:rPr lang="es-ES" sz="4800" dirty="0" smtClean="0">
                <a:solidFill>
                  <a:schemeClr val="tx1">
                    <a:lumMod val="95000"/>
                  </a:schemeClr>
                </a:solidFill>
                <a:latin typeface="Narkisim" pitchFamily="34" charset="-79"/>
                <a:cs typeface="Narkisim" pitchFamily="34" charset="-79"/>
              </a:rPr>
              <a:t>y plantas.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2214554"/>
            <a:ext cx="6429420" cy="418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1857388"/>
          </a:xfrm>
        </p:spPr>
        <p:txBody>
          <a:bodyPr>
            <a:normAutofit/>
          </a:bodyPr>
          <a:lstStyle/>
          <a:p>
            <a:pPr indent="11113">
              <a:buNone/>
            </a:pPr>
            <a:r>
              <a:rPr lang="es-ES" sz="4800" dirty="0" smtClean="0">
                <a:latin typeface="Narkisim" pitchFamily="34" charset="-79"/>
                <a:cs typeface="Narkisim" pitchFamily="34" charset="-79"/>
              </a:rPr>
              <a:t>Huracanes, desbordamientos </a:t>
            </a:r>
            <a:r>
              <a:rPr lang="es-ES" sz="4800" dirty="0" smtClean="0">
                <a:latin typeface="Narkisim" pitchFamily="34" charset="-79"/>
                <a:cs typeface="Narkisim" pitchFamily="34" charset="-79"/>
              </a:rPr>
              <a:t>de ríos…</a:t>
            </a:r>
            <a:r>
              <a:rPr lang="es-ES" sz="4800" dirty="0" smtClean="0">
                <a:solidFill>
                  <a:schemeClr val="tx1">
                    <a:lumMod val="95000"/>
                  </a:schemeClr>
                </a:solidFill>
                <a:latin typeface="Narkisim" pitchFamily="34" charset="-79"/>
                <a:cs typeface="Narkisim" pitchFamily="34" charset="-79"/>
              </a:rPr>
              <a:t> </a:t>
            </a:r>
            <a:endParaRPr lang="es-ES" sz="4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2143116"/>
            <a:ext cx="6956403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1484784"/>
            <a:ext cx="8784976" cy="286232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atin typeface="Arial Black" panose="020B0A04020102020204" pitchFamily="34" charset="0"/>
              </a:rPr>
              <a:t>4-MEDIDAS PARA REDUCIR EL CAMBIO CLIMÁTICO</a:t>
            </a:r>
            <a:endParaRPr lang="es-ES" sz="6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79512" y="116632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s-ES" dirty="0" smtClean="0"/>
              <a:t> </a:t>
            </a:r>
            <a:r>
              <a:rPr lang="es-ES" sz="6000" dirty="0" smtClean="0"/>
              <a:t>1.Usa bombillas de bajo consumo</a:t>
            </a:r>
            <a:endParaRPr lang="es-ES" sz="6000" dirty="0" smtClean="0"/>
          </a:p>
          <a:p>
            <a:pPr algn="just">
              <a:buNone/>
            </a:pPr>
            <a:endParaRPr lang="es-ES" sz="5400" dirty="0" smtClean="0"/>
          </a:p>
        </p:txBody>
      </p:sp>
      <p:pic>
        <p:nvPicPr>
          <p:cNvPr id="5" name="4 Imagen" descr="Sacando Fo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999605"/>
            <a:ext cx="7786742" cy="4858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60649"/>
            <a:ext cx="9144000" cy="2096782"/>
          </a:xfrm>
        </p:spPr>
        <p:txBody>
          <a:bodyPr/>
          <a:lstStyle/>
          <a:p>
            <a:pPr>
              <a:buNone/>
            </a:pPr>
            <a:r>
              <a:rPr lang="es-ES" sz="6000" dirty="0" smtClean="0"/>
              <a:t>  2.Vigila los     electrodomésticos.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Steam_ir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714620"/>
            <a:ext cx="5072098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ár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285860"/>
            <a:ext cx="5786478" cy="508406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00002" y="214290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s-ES" sz="6000" dirty="0">
                <a:solidFill>
                  <a:srgbClr val="000000"/>
                </a:solidFill>
              </a:rPr>
              <a:t>3. Planta un árbol.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484784"/>
            <a:ext cx="6768752" cy="144655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b="1" dirty="0" smtClean="0">
                <a:latin typeface="Arial Black" panose="020B0A04020102020204" pitchFamily="34" charset="0"/>
              </a:rPr>
              <a:t>5-OPINIÓN</a:t>
            </a:r>
            <a:endParaRPr lang="es-ES" sz="8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8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764704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ÍNDICE:</a:t>
            </a:r>
          </a:p>
          <a:p>
            <a:endParaRPr lang="es-ES" sz="3600" dirty="0"/>
          </a:p>
          <a:p>
            <a:r>
              <a:rPr lang="es-ES" sz="3600" dirty="0" smtClean="0"/>
              <a:t>1-¿QUÉ ES EL CAMBIO CLIMÁTICO.</a:t>
            </a:r>
          </a:p>
          <a:p>
            <a:r>
              <a:rPr lang="es-ES" sz="3600" dirty="0" smtClean="0"/>
              <a:t>2-CAUSAS.</a:t>
            </a:r>
          </a:p>
          <a:p>
            <a:r>
              <a:rPr lang="es-ES" sz="3600" dirty="0" smtClean="0"/>
              <a:t>3-CONSECUENCIAS.</a:t>
            </a:r>
          </a:p>
          <a:p>
            <a:r>
              <a:rPr lang="es-ES" sz="3600" dirty="0" smtClean="0"/>
              <a:t>4-MEDIDAS PARA </a:t>
            </a:r>
            <a:r>
              <a:rPr lang="es-ES" sz="3600" dirty="0" smtClean="0"/>
              <a:t>REDUCIRLO.</a:t>
            </a:r>
            <a:endParaRPr lang="es-ES" sz="3600" dirty="0" smtClean="0"/>
          </a:p>
          <a:p>
            <a:r>
              <a:rPr lang="es-ES" sz="3600" dirty="0" smtClean="0"/>
              <a:t>5-OPINIÓN</a:t>
            </a:r>
            <a:r>
              <a:rPr lang="es-ES" sz="3600" dirty="0"/>
              <a:t>.</a:t>
            </a:r>
            <a:endParaRPr lang="es-E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33527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es-ES" sz="7200" dirty="0" smtClean="0"/>
              <a:t>Mi </a:t>
            </a:r>
            <a:r>
              <a:rPr lang="es-ES" sz="7200" dirty="0" smtClean="0"/>
              <a:t>opinión</a:t>
            </a:r>
            <a:endParaRPr lang="es-ES" sz="7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68761"/>
            <a:ext cx="8067840" cy="21602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4000" dirty="0" smtClean="0"/>
              <a:t>   Yo creo que merece la pena cuidar el medioambiente reciclando y siendo pequeños ecologistas.</a:t>
            </a:r>
            <a:endParaRPr lang="es-ES" sz="4000" dirty="0"/>
          </a:p>
        </p:txBody>
      </p:sp>
      <p:pic>
        <p:nvPicPr>
          <p:cNvPr id="4" name="3 Imagen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214686"/>
            <a:ext cx="4026041" cy="335986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214686"/>
            <a:ext cx="4067944" cy="3383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7200" dirty="0" smtClean="0"/>
              <a:t>ADIÓS </a:t>
            </a:r>
            <a:r>
              <a:rPr lang="es-ES" sz="7200" dirty="0" smtClean="0"/>
              <a:t>COMPAÑEROS</a:t>
            </a:r>
            <a:endParaRPr lang="es-ES" sz="72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000240"/>
            <a:ext cx="4032448" cy="443619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2071678"/>
            <a:ext cx="4242048" cy="44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0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1484784"/>
            <a:ext cx="8928992" cy="286232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atin typeface="Arial Black" panose="020B0A04020102020204" pitchFamily="34" charset="0"/>
              </a:rPr>
              <a:t>1-¿QUÉ ES EL CAMBIO CLIMÁTICO?</a:t>
            </a:r>
            <a:endParaRPr lang="es-ES" sz="6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8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11560" y="604664"/>
            <a:ext cx="8229600" cy="22145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4000" dirty="0" smtClean="0"/>
              <a:t>El </a:t>
            </a:r>
            <a:r>
              <a:rPr lang="es-ES" sz="4000" b="1" dirty="0" smtClean="0"/>
              <a:t>cambio </a:t>
            </a:r>
            <a:r>
              <a:rPr lang="es-ES" sz="4000" b="1" dirty="0"/>
              <a:t>climático</a:t>
            </a:r>
            <a:r>
              <a:rPr lang="es-ES" sz="4000" dirty="0"/>
              <a:t> es la mayor </a:t>
            </a:r>
            <a:r>
              <a:rPr lang="es-ES" sz="4000" dirty="0" smtClean="0"/>
              <a:t>amenaza medioambiental </a:t>
            </a:r>
            <a:r>
              <a:rPr lang="es-ES" sz="4000" dirty="0"/>
              <a:t>a la que se enfrenta la </a:t>
            </a:r>
            <a:r>
              <a:rPr lang="es-ES" sz="4000" dirty="0" smtClean="0"/>
              <a:t>humanidad.</a:t>
            </a:r>
          </a:p>
        </p:txBody>
      </p:sp>
      <p:pic>
        <p:nvPicPr>
          <p:cNvPr id="7" name="6 Imagen" descr="cambio-climatico--644x3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786058"/>
            <a:ext cx="6134100" cy="3448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2276872"/>
            <a:ext cx="7344816" cy="110799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latin typeface="Arial Black" panose="020B0A04020102020204" pitchFamily="34" charset="0"/>
              </a:rPr>
              <a:t>2-CAUSAS</a:t>
            </a:r>
            <a:endParaRPr lang="es-ES" sz="6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8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5886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6600" dirty="0" smtClean="0"/>
              <a:t> Usamos  </a:t>
            </a:r>
            <a:r>
              <a:rPr lang="es-ES" sz="6600" dirty="0" smtClean="0"/>
              <a:t>muchos coches.</a:t>
            </a:r>
          </a:p>
          <a:p>
            <a:pPr>
              <a:buNone/>
            </a:pPr>
            <a:endParaRPr lang="es-ES" sz="5400" dirty="0"/>
          </a:p>
        </p:txBody>
      </p:sp>
      <p:pic>
        <p:nvPicPr>
          <p:cNvPr id="4" name="3 Imagen" descr="coche contamina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349" y="1340768"/>
            <a:ext cx="8678369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6600" dirty="0" smtClean="0"/>
              <a:t>Gastamos mucha agua.</a:t>
            </a:r>
            <a:endParaRPr lang="es-ES" sz="6600" dirty="0"/>
          </a:p>
        </p:txBody>
      </p:sp>
      <p:pic>
        <p:nvPicPr>
          <p:cNvPr id="4" name="3 Imagen" descr="gota de ag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27584" y="1576968"/>
            <a:ext cx="7344816" cy="501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991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6600" dirty="0" smtClean="0"/>
              <a:t>El tabaco contamina</a:t>
            </a:r>
            <a:endParaRPr lang="es-ES" sz="6600" dirty="0"/>
          </a:p>
        </p:txBody>
      </p:sp>
      <p:pic>
        <p:nvPicPr>
          <p:cNvPr id="4" name="3 Imagen" descr="no al taba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064896" cy="4976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31861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7000" dirty="0" smtClean="0"/>
              <a:t> </a:t>
            </a:r>
            <a:r>
              <a:rPr lang="es-ES" sz="6200" dirty="0" smtClean="0"/>
              <a:t>Y eso permite que llegue</a:t>
            </a:r>
            <a:r>
              <a:rPr lang="es-ES" sz="1400" dirty="0" smtClean="0"/>
              <a:t>        </a:t>
            </a:r>
            <a:r>
              <a:rPr lang="es-ES" sz="6200" dirty="0" smtClean="0"/>
              <a:t>el cambio climático.</a:t>
            </a:r>
            <a:endParaRPr lang="es-ES" sz="6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rgbClr val="000000"/>
      </a:lt1>
      <a:dk2>
        <a:srgbClr val="04617B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158</Words>
  <Application>Microsoft Office PowerPoint</Application>
  <PresentationFormat>Presentación en pantalla (4:3)</PresentationFormat>
  <Paragraphs>38</Paragraphs>
  <Slides>21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EL CAMBIO CLIMÁTICO.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Mi opinión</vt:lpstr>
      <vt:lpstr>ADIÓS COMPAÑEROS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CAMBIO CLIMATICO.</dc:title>
  <dc:creator>CEYPLSC2</dc:creator>
  <cp:lastModifiedBy>Loli</cp:lastModifiedBy>
  <cp:revision>59</cp:revision>
  <dcterms:created xsi:type="dcterms:W3CDTF">2016-11-04T12:49:57Z</dcterms:created>
  <dcterms:modified xsi:type="dcterms:W3CDTF">2016-12-12T01:39:49Z</dcterms:modified>
</cp:coreProperties>
</file>