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70" r:id="rId4"/>
    <p:sldId id="266" r:id="rId5"/>
    <p:sldId id="271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8F8F8"/>
    <a:srgbClr val="FF6600"/>
    <a:srgbClr val="DDDDDD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8FDCC8-2F9E-4899-9871-6BB0DB2321E5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A9C076-AF31-44A7-8D52-22EE2C4B34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6686552" cy="172819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Ciencias Sociales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Tema </a:t>
            </a:r>
            <a:r>
              <a:rPr lang="es-ES" dirty="0" smtClean="0">
                <a:solidFill>
                  <a:schemeClr val="bg1"/>
                </a:solidFill>
              </a:rPr>
              <a:t>1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‘El </a:t>
            </a:r>
            <a:r>
              <a:rPr lang="es-ES" sz="4000" b="1" dirty="0" smtClean="0">
                <a:solidFill>
                  <a:schemeClr val="bg1"/>
                </a:solidFill>
              </a:rPr>
              <a:t>CAMBIO CLIMÁTICO’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47664" y="3478743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DAVID GIMÉNEZ SÁNCHEZ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71604" y="407194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CURSO- 4ºC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465313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PROFESORA:LOLI CABALLERO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6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400800" cy="112548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Las estaciones del año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227687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ctr"/>
            <a:r>
              <a:rPr lang="es-ES" sz="2400" dirty="0" smtClean="0"/>
              <a:t>Primavera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289270"/>
            <a:ext cx="1784598" cy="11122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16016" y="2614553"/>
            <a:ext cx="103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Verano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289270"/>
            <a:ext cx="1828006" cy="11392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39652" y="46531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Otoño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079" y="4288325"/>
            <a:ext cx="1740793" cy="108493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34985" y="4599957"/>
            <a:ext cx="121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Invierno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177551"/>
            <a:ext cx="1804542" cy="11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6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movimiento de la tierra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2478087"/>
            <a:ext cx="32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Movimiento De Rotación</a:t>
            </a:r>
            <a:endParaRPr lang="es-ES" sz="24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437" y="3319810"/>
            <a:ext cx="2088232" cy="156415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53490" y="2478087"/>
            <a:ext cx="346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Movimiento  De Traslación</a:t>
            </a:r>
            <a:endParaRPr lang="es-ES" sz="2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417" y="3275425"/>
            <a:ext cx="2475633" cy="16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El clima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95471"/>
            <a:ext cx="5760640" cy="33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2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climas de España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006842"/>
            <a:ext cx="5112568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1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06726" y="1314769"/>
            <a:ext cx="2189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>
                <a:solidFill>
                  <a:schemeClr val="bg1"/>
                </a:solidFill>
              </a:rPr>
              <a:t>Fin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98614" y="3140968"/>
            <a:ext cx="420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E</a:t>
            </a:r>
            <a:r>
              <a:rPr lang="es-ES" sz="3600" dirty="0">
                <a:solidFill>
                  <a:srgbClr val="FF0000"/>
                </a:solidFill>
              </a:rPr>
              <a:t>S</a:t>
            </a:r>
            <a:r>
              <a:rPr lang="es-ES" sz="3600" dirty="0">
                <a:solidFill>
                  <a:srgbClr val="0070C0"/>
                </a:solidFill>
              </a:rPr>
              <a:t>P</a:t>
            </a:r>
            <a:r>
              <a:rPr lang="es-ES" sz="3600" dirty="0">
                <a:solidFill>
                  <a:srgbClr val="FF0000"/>
                </a:solidFill>
              </a:rPr>
              <a:t>E</a:t>
            </a:r>
            <a:r>
              <a:rPr lang="es-ES" sz="3600" dirty="0">
                <a:solidFill>
                  <a:srgbClr val="0070C0"/>
                </a:solidFill>
              </a:rPr>
              <a:t>R</a:t>
            </a:r>
            <a:r>
              <a:rPr lang="es-ES" sz="3600" dirty="0">
                <a:solidFill>
                  <a:srgbClr val="FF0000"/>
                </a:solidFill>
              </a:rPr>
              <a:t>O</a:t>
            </a:r>
            <a:r>
              <a:rPr lang="es-ES" sz="3600" dirty="0"/>
              <a:t> </a:t>
            </a:r>
            <a:r>
              <a:rPr lang="es-ES" sz="3600" dirty="0">
                <a:solidFill>
                  <a:srgbClr val="0070C0"/>
                </a:solidFill>
              </a:rPr>
              <a:t>Q</a:t>
            </a:r>
            <a:r>
              <a:rPr lang="es-ES" sz="3600" dirty="0">
                <a:solidFill>
                  <a:srgbClr val="FF0000"/>
                </a:solidFill>
              </a:rPr>
              <a:t>U</a:t>
            </a:r>
            <a:r>
              <a:rPr lang="es-ES" sz="3600" dirty="0">
                <a:solidFill>
                  <a:srgbClr val="0070C0"/>
                </a:solidFill>
              </a:rPr>
              <a:t>E</a:t>
            </a:r>
            <a:r>
              <a:rPr lang="es-ES" sz="3600" dirty="0"/>
              <a:t> </a:t>
            </a:r>
            <a:r>
              <a:rPr lang="es-ES" sz="3600" dirty="0">
                <a:solidFill>
                  <a:srgbClr val="FF0000"/>
                </a:solidFill>
              </a:rPr>
              <a:t>O</a:t>
            </a:r>
            <a:r>
              <a:rPr lang="es-ES" sz="3600" dirty="0">
                <a:solidFill>
                  <a:srgbClr val="0070C0"/>
                </a:solidFill>
              </a:rPr>
              <a:t>S </a:t>
            </a:r>
            <a:r>
              <a:rPr lang="es-ES" sz="3600" dirty="0" smtClean="0">
                <a:solidFill>
                  <a:srgbClr val="FF0000"/>
                </a:solidFill>
              </a:rPr>
              <a:t>H</a:t>
            </a:r>
            <a:r>
              <a:rPr lang="es-ES" sz="3600" dirty="0" smtClean="0">
                <a:solidFill>
                  <a:srgbClr val="0070C0"/>
                </a:solidFill>
              </a:rPr>
              <a:t>A</a:t>
            </a:r>
            <a:r>
              <a:rPr lang="es-ES" sz="3600" dirty="0" smtClean="0">
                <a:solidFill>
                  <a:srgbClr val="FF0000"/>
                </a:solidFill>
              </a:rPr>
              <a:t>Y</a:t>
            </a:r>
            <a:r>
              <a:rPr lang="es-ES" sz="3600" dirty="0">
                <a:solidFill>
                  <a:srgbClr val="0070C0"/>
                </a:solidFill>
              </a:rPr>
              <a:t>A</a:t>
            </a:r>
            <a:r>
              <a:rPr lang="es-ES" sz="3600" dirty="0" smtClean="0"/>
              <a:t> </a:t>
            </a:r>
            <a:r>
              <a:rPr lang="es-ES" sz="3600" dirty="0">
                <a:solidFill>
                  <a:srgbClr val="0070C0"/>
                </a:solidFill>
              </a:rPr>
              <a:t>G</a:t>
            </a:r>
            <a:r>
              <a:rPr lang="es-ES" sz="3600" dirty="0">
                <a:solidFill>
                  <a:srgbClr val="FF0000"/>
                </a:solidFill>
              </a:rPr>
              <a:t>U</a:t>
            </a:r>
            <a:r>
              <a:rPr lang="es-ES" sz="3600" dirty="0">
                <a:solidFill>
                  <a:srgbClr val="0070C0"/>
                </a:solidFill>
              </a:rPr>
              <a:t>S</a:t>
            </a:r>
            <a:r>
              <a:rPr lang="es-ES" sz="3600" dirty="0">
                <a:solidFill>
                  <a:srgbClr val="FF0000"/>
                </a:solidFill>
              </a:rPr>
              <a:t>T</a:t>
            </a:r>
            <a:r>
              <a:rPr lang="es-ES" sz="3600" dirty="0">
                <a:solidFill>
                  <a:srgbClr val="0070C0"/>
                </a:solidFill>
              </a:rPr>
              <a:t>A</a:t>
            </a:r>
            <a:r>
              <a:rPr lang="es-ES" sz="3600" dirty="0">
                <a:solidFill>
                  <a:srgbClr val="FF0000"/>
                </a:solidFill>
              </a:rPr>
              <a:t>D</a:t>
            </a:r>
            <a:r>
              <a:rPr lang="es-ES" sz="3600" dirty="0">
                <a:solidFill>
                  <a:srgbClr val="0070C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31516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052736"/>
            <a:ext cx="7200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 </a:t>
            </a:r>
            <a:r>
              <a:rPr lang="es-ES" sz="4800" dirty="0" smtClean="0"/>
              <a:t>CAMBIO </a:t>
            </a:r>
            <a:r>
              <a:rPr lang="es-ES" sz="4800" dirty="0" smtClean="0"/>
              <a:t>CLIMATICO</a:t>
            </a:r>
            <a:endParaRPr lang="es-ES" sz="4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320" y="2276872"/>
            <a:ext cx="3722712" cy="19965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021" y="2276872"/>
            <a:ext cx="3018796" cy="1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5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5596" y="980728"/>
            <a:ext cx="6400800" cy="12885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s-ES" sz="4400" dirty="0" smtClean="0"/>
              <a:t>1-El </a:t>
            </a:r>
            <a:r>
              <a:rPr lang="es-ES" sz="4400" dirty="0" smtClean="0"/>
              <a:t>cambio </a:t>
            </a:r>
            <a:r>
              <a:rPr lang="es-ES" sz="4400" dirty="0"/>
              <a:t>climático </a:t>
            </a:r>
            <a:r>
              <a:rPr lang="es-ES" sz="4400" dirty="0" smtClean="0"/>
              <a:t>es…</a:t>
            </a:r>
            <a:endParaRPr lang="es-ES" sz="4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310961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428728" y="2894167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r>
              <a:rPr lang="es-ES" sz="3600" b="1" dirty="0">
                <a:solidFill>
                  <a:srgbClr val="FF0000"/>
                </a:solidFill>
              </a:rPr>
              <a:t>E</a:t>
            </a:r>
            <a:r>
              <a:rPr lang="es-ES" sz="3600" b="1" dirty="0" smtClean="0">
                <a:solidFill>
                  <a:srgbClr val="FF0000"/>
                </a:solidFill>
              </a:rPr>
              <a:t>s la variación global del clima de la tierra. Puede ser por causas naturales y por la acción del hombre. 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3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1124744"/>
            <a:ext cx="4536504" cy="1569660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2- </a:t>
            </a:r>
            <a:r>
              <a:rPr lang="es-ES" sz="4800" dirty="0" smtClean="0"/>
              <a:t>CAUSAS: </a:t>
            </a:r>
            <a:r>
              <a:rPr lang="es-ES" sz="4800" dirty="0" smtClean="0"/>
              <a:t>NATURALES</a:t>
            </a:r>
            <a:endParaRPr lang="es-ES" sz="4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790" y="3052574"/>
            <a:ext cx="3109887" cy="210461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190" y="3071810"/>
            <a:ext cx="3329554" cy="208766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16790" y="5301208"/>
            <a:ext cx="310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DESHIELO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6248" y="528638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VOLCÁN  </a:t>
            </a:r>
            <a:r>
              <a:rPr lang="es-ES" sz="2400" b="1" dirty="0" smtClean="0"/>
              <a:t>EN  </a:t>
            </a:r>
            <a:r>
              <a:rPr lang="es-ES" sz="2400" b="1" dirty="0" smtClean="0"/>
              <a:t>ERUPCIÓN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260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400800" cy="94636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s-ES" sz="4000" dirty="0" smtClean="0"/>
              <a:t>2</a:t>
            </a:r>
            <a:r>
              <a:rPr lang="es-ES" sz="4000" dirty="0" smtClean="0"/>
              <a:t>-CAUSAS: el </a:t>
            </a:r>
            <a:r>
              <a:rPr lang="es-ES" sz="4000" dirty="0" smtClean="0"/>
              <a:t>hombre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1584176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654292"/>
            <a:ext cx="3153466" cy="20984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484" y="2599665"/>
            <a:ext cx="2881452" cy="21583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57224" y="4977527"/>
            <a:ext cx="3143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/>
              <a:t>CONTAMINACIÓN</a:t>
            </a:r>
            <a:endParaRPr lang="es-ES" sz="25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3438" y="4929198"/>
            <a:ext cx="39290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 smtClean="0"/>
              <a:t>INCENDIOS FORESTALES</a:t>
            </a:r>
            <a:endParaRPr lang="es-ES" sz="2300" b="1" dirty="0"/>
          </a:p>
        </p:txBody>
      </p:sp>
    </p:spTree>
    <p:extLst>
      <p:ext uri="{BB962C8B-B14F-4D97-AF65-F5344CB8AC3E}">
        <p14:creationId xmlns:p14="http://schemas.microsoft.com/office/powerpoint/2010/main" xmlns="" val="22139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340768"/>
            <a:ext cx="705678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sz="4800" dirty="0"/>
              <a:t>3</a:t>
            </a:r>
            <a:r>
              <a:rPr lang="es-ES" sz="4800" dirty="0" smtClean="0"/>
              <a:t>- CONSECUENCIAS?</a:t>
            </a:r>
            <a:endParaRPr lang="es-ES" sz="4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45510"/>
            <a:ext cx="3028950" cy="176791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645509"/>
            <a:ext cx="2857500" cy="17679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1091" y="4581128"/>
            <a:ext cx="302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 FALTA DE LLUVIA SE </a:t>
            </a:r>
          </a:p>
          <a:p>
            <a:pPr algn="ctr"/>
            <a:r>
              <a:rPr lang="es-ES" dirty="0" smtClean="0"/>
              <a:t>PRODUCE  LA  </a:t>
            </a:r>
            <a:r>
              <a:rPr lang="es-ES" dirty="0" smtClean="0"/>
              <a:t>DESERTIFICACIÓN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08104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POR EL DESHIELO DE LOS POLOS  AUMENTA EL NIVEL DEL MAR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795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340768"/>
            <a:ext cx="7128792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4- </a:t>
            </a:r>
            <a:r>
              <a:rPr lang="es-ES" sz="3200" dirty="0" smtClean="0"/>
              <a:t>MEDIDAS </a:t>
            </a:r>
            <a:r>
              <a:rPr lang="es-ES" sz="3200" dirty="0" smtClean="0"/>
              <a:t>PARA REDUCIR EL CAMBIO </a:t>
            </a:r>
            <a:r>
              <a:rPr lang="es-ES" sz="3200" dirty="0" smtClean="0"/>
              <a:t>CLIMÁTICO</a:t>
            </a:r>
            <a:endParaRPr lang="es-ES" sz="3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783" y="2708919"/>
            <a:ext cx="3229834" cy="187220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542" y="2708919"/>
            <a:ext cx="3611562" cy="18722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7783" y="4682324"/>
            <a:ext cx="274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UTILIZAR </a:t>
            </a:r>
            <a:r>
              <a:rPr lang="es-ES" sz="2400" b="1" dirty="0" smtClean="0"/>
              <a:t>ENERGÍA </a:t>
            </a:r>
            <a:r>
              <a:rPr lang="es-ES" sz="2400" b="1" dirty="0" smtClean="0"/>
              <a:t>SOLAR Y </a:t>
            </a:r>
            <a:r>
              <a:rPr lang="es-ES" sz="2400" b="1" dirty="0" smtClean="0"/>
              <a:t>EÓLICA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794530" y="4869160"/>
            <a:ext cx="333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PLANTAR  </a:t>
            </a:r>
            <a:r>
              <a:rPr lang="es-ES" sz="2200" b="1" dirty="0" smtClean="0"/>
              <a:t>ÁRBOLES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xmlns="" val="1472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1700808"/>
            <a:ext cx="532859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5- </a:t>
            </a:r>
            <a:r>
              <a:rPr lang="es-ES" sz="4800" dirty="0" smtClean="0"/>
              <a:t>OPINIÓN</a:t>
            </a:r>
            <a:endParaRPr lang="es-ES" sz="4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2786058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 UTILIZANDO </a:t>
            </a:r>
            <a:r>
              <a:rPr lang="es-ES" sz="3200" dirty="0" smtClean="0"/>
              <a:t>MÁS ENERGÍA  SOLAR Y EÓLICA  </a:t>
            </a:r>
            <a:r>
              <a:rPr lang="es-ES" sz="3200" dirty="0" smtClean="0"/>
              <a:t>SE PUEDE MEJORAR EL RUMBO QUE LLEVA EL CAMBIO </a:t>
            </a:r>
            <a:r>
              <a:rPr lang="es-ES" sz="3200" dirty="0" smtClean="0"/>
              <a:t>CLIMÁTICO </a:t>
            </a:r>
            <a:r>
              <a:rPr lang="es-ES" sz="3200" dirty="0" smtClean="0"/>
              <a:t>EN EL PLANETA TIERRA.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2887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atmósfera y el tiempo atmosférico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76576"/>
            <a:ext cx="4091136" cy="34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6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297</TotalTime>
  <Words>153</Words>
  <Application>Microsoft Office PowerPoint</Application>
  <PresentationFormat>Presentación en pantalla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Alta costura</vt:lpstr>
      <vt:lpstr>Ciencias Sociales Tema 1  ‘El CAMBIO CLIMÁTICO’</vt:lpstr>
      <vt:lpstr>Diapositiva 2</vt:lpstr>
      <vt:lpstr>1-El cambio climático es…</vt:lpstr>
      <vt:lpstr>Diapositiva 4</vt:lpstr>
      <vt:lpstr>2-CAUSAS: el hombre</vt:lpstr>
      <vt:lpstr>Diapositiva 6</vt:lpstr>
      <vt:lpstr>Diapositiva 7</vt:lpstr>
      <vt:lpstr>Diapositiva 8</vt:lpstr>
      <vt:lpstr>La atmósfera y el tiempo atmosférico</vt:lpstr>
      <vt:lpstr>Las estaciones del año</vt:lpstr>
      <vt:lpstr>El movimiento de la tierra</vt:lpstr>
      <vt:lpstr>El clima</vt:lpstr>
      <vt:lpstr>Los climas de España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clima climático</dc:title>
  <dc:creator>david1</dc:creator>
  <cp:lastModifiedBy>Loli</cp:lastModifiedBy>
  <cp:revision>25</cp:revision>
  <dcterms:created xsi:type="dcterms:W3CDTF">2016-11-09T13:25:37Z</dcterms:created>
  <dcterms:modified xsi:type="dcterms:W3CDTF">2016-12-12T02:25:53Z</dcterms:modified>
</cp:coreProperties>
</file>