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5" r:id="rId4"/>
    <p:sldId id="261" r:id="rId5"/>
    <p:sldId id="258" r:id="rId6"/>
    <p:sldId id="260" r:id="rId7"/>
    <p:sldId id="259" r:id="rId8"/>
    <p:sldId id="262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37" autoAdjust="0"/>
  </p:normalViewPr>
  <p:slideViewPr>
    <p:cSldViewPr>
      <p:cViewPr>
        <p:scale>
          <a:sx n="74" d="100"/>
          <a:sy n="74" d="100"/>
        </p:scale>
        <p:origin x="-96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FC16F-5524-4023-89FB-0C9E9B1F65C7}" type="datetimeFigureOut">
              <a:rPr lang="es-ES_tradnl" smtClean="0"/>
              <a:pPr/>
              <a:t>12/12/2016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B5A31-11DF-4DA4-AA3A-2EA1E5CD1C5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87735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5A31-11DF-4DA4-AA3A-2EA1E5CD1C51}" type="slidenum">
              <a:rPr lang="es-ES_tradnl" smtClean="0"/>
              <a:pPr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43160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6132-EB64-478D-B90E-89A62C02F4D7}" type="datetimeFigureOut">
              <a:rPr lang="es-ES_tradnl" smtClean="0"/>
              <a:pPr/>
              <a:t>12/12/2016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644E-77BC-45C9-A10D-E6E6E7F597A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79695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 advTm="20000">
        <p14:ripple/>
      </p:transition>
    </mc:Choice>
    <mc:Fallback>
      <p:transition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6132-EB64-478D-B90E-89A62C02F4D7}" type="datetimeFigureOut">
              <a:rPr lang="es-ES_tradnl" smtClean="0"/>
              <a:pPr/>
              <a:t>12/12/2016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644E-77BC-45C9-A10D-E6E6E7F597A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68340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 advTm="20000">
        <p14:ripple/>
      </p:transition>
    </mc:Choice>
    <mc:Fallback>
      <p:transition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6132-EB64-478D-B90E-89A62C02F4D7}" type="datetimeFigureOut">
              <a:rPr lang="es-ES_tradnl" smtClean="0"/>
              <a:pPr/>
              <a:t>12/12/2016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644E-77BC-45C9-A10D-E6E6E7F597A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29556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 advTm="20000">
        <p14:ripple/>
      </p:transition>
    </mc:Choice>
    <mc:Fallback>
      <p:transition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6132-EB64-478D-B90E-89A62C02F4D7}" type="datetimeFigureOut">
              <a:rPr lang="es-ES_tradnl" smtClean="0"/>
              <a:pPr/>
              <a:t>12/12/2016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644E-77BC-45C9-A10D-E6E6E7F597A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92430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 advTm="20000">
        <p14:ripple/>
      </p:transition>
    </mc:Choice>
    <mc:Fallback>
      <p:transition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6132-EB64-478D-B90E-89A62C02F4D7}" type="datetimeFigureOut">
              <a:rPr lang="es-ES_tradnl" smtClean="0"/>
              <a:pPr/>
              <a:t>12/12/2016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644E-77BC-45C9-A10D-E6E6E7F597A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18198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 advTm="20000">
        <p14:ripple/>
      </p:transition>
    </mc:Choice>
    <mc:Fallback>
      <p:transition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6132-EB64-478D-B90E-89A62C02F4D7}" type="datetimeFigureOut">
              <a:rPr lang="es-ES_tradnl" smtClean="0"/>
              <a:pPr/>
              <a:t>12/12/2016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644E-77BC-45C9-A10D-E6E6E7F597A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92615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 advTm="20000">
        <p14:ripple/>
      </p:transition>
    </mc:Choice>
    <mc:Fallback>
      <p:transition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6132-EB64-478D-B90E-89A62C02F4D7}" type="datetimeFigureOut">
              <a:rPr lang="es-ES_tradnl" smtClean="0"/>
              <a:pPr/>
              <a:t>12/12/2016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644E-77BC-45C9-A10D-E6E6E7F597A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10555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 advTm="20000">
        <p14:ripple/>
      </p:transition>
    </mc:Choice>
    <mc:Fallback>
      <p:transition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6132-EB64-478D-B90E-89A62C02F4D7}" type="datetimeFigureOut">
              <a:rPr lang="es-ES_tradnl" smtClean="0"/>
              <a:pPr/>
              <a:t>12/12/2016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644E-77BC-45C9-A10D-E6E6E7F597A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36706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 advTm="20000">
        <p14:ripple/>
      </p:transition>
    </mc:Choice>
    <mc:Fallback>
      <p:transition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6132-EB64-478D-B90E-89A62C02F4D7}" type="datetimeFigureOut">
              <a:rPr lang="es-ES_tradnl" smtClean="0"/>
              <a:pPr/>
              <a:t>12/12/2016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644E-77BC-45C9-A10D-E6E6E7F597A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380724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 advTm="20000">
        <p14:ripple/>
      </p:transition>
    </mc:Choice>
    <mc:Fallback>
      <p:transition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6132-EB64-478D-B90E-89A62C02F4D7}" type="datetimeFigureOut">
              <a:rPr lang="es-ES_tradnl" smtClean="0"/>
              <a:pPr/>
              <a:t>12/12/2016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644E-77BC-45C9-A10D-E6E6E7F597A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56862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 advTm="20000">
        <p14:ripple/>
      </p:transition>
    </mc:Choice>
    <mc:Fallback>
      <p:transition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6132-EB64-478D-B90E-89A62C02F4D7}" type="datetimeFigureOut">
              <a:rPr lang="es-ES_tradnl" smtClean="0"/>
              <a:pPr/>
              <a:t>12/12/2016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644E-77BC-45C9-A10D-E6E6E7F597A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2319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 advTm="20000">
        <p14:ripple/>
      </p:transition>
    </mc:Choice>
    <mc:Fallback>
      <p:transition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F6132-EB64-478D-B90E-89A62C02F4D7}" type="datetimeFigureOut">
              <a:rPr lang="es-ES_tradnl" smtClean="0"/>
              <a:pPr/>
              <a:t>12/12/2016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7644E-77BC-45C9-A10D-E6E6E7F597A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35460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300" advTm="20000">
        <p14:ripple/>
      </p:transition>
    </mc:Choice>
    <mc:Fallback>
      <p:transition advTm="2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63688" y="3284984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7030A0"/>
                </a:solidFill>
                <a:latin typeface="Comic Sans MS" pitchFamily="66" charset="0"/>
              </a:rPr>
              <a:t>Nombre :</a:t>
            </a:r>
            <a:r>
              <a:rPr lang="es-ES" sz="3600" dirty="0" err="1" smtClean="0">
                <a:solidFill>
                  <a:srgbClr val="7030A0"/>
                </a:solidFill>
                <a:latin typeface="Comic Sans MS" pitchFamily="66" charset="0"/>
              </a:rPr>
              <a:t>Yurlendy</a:t>
            </a:r>
            <a:r>
              <a:rPr lang="es-ES" sz="3600" dirty="0" smtClean="0">
                <a:solidFill>
                  <a:srgbClr val="7030A0"/>
                </a:solidFill>
                <a:latin typeface="Comic Sans MS" pitchFamily="66" charset="0"/>
              </a:rPr>
              <a:t> Loor </a:t>
            </a:r>
            <a:r>
              <a:rPr lang="es-ES" sz="3600" dirty="0" err="1" smtClean="0">
                <a:solidFill>
                  <a:srgbClr val="7030A0"/>
                </a:solidFill>
                <a:latin typeface="Comic Sans MS" pitchFamily="66" charset="0"/>
              </a:rPr>
              <a:t>Macias</a:t>
            </a:r>
            <a:endParaRPr lang="es-ES" sz="36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s-ES" sz="3600" dirty="0" smtClean="0">
                <a:solidFill>
                  <a:srgbClr val="7030A0"/>
                </a:solidFill>
                <a:latin typeface="Comic Sans MS" pitchFamily="66" charset="0"/>
              </a:rPr>
              <a:t>Curso : 4ºC </a:t>
            </a:r>
          </a:p>
          <a:p>
            <a:r>
              <a:rPr lang="es-ES" sz="3600" dirty="0" err="1" smtClean="0">
                <a:solidFill>
                  <a:srgbClr val="7030A0"/>
                </a:solidFill>
                <a:latin typeface="Comic Sans MS" pitchFamily="66" charset="0"/>
              </a:rPr>
              <a:t>Area</a:t>
            </a:r>
            <a:r>
              <a:rPr lang="es-ES" sz="3600" dirty="0" smtClean="0">
                <a:solidFill>
                  <a:srgbClr val="7030A0"/>
                </a:solidFill>
                <a:latin typeface="Comic Sans MS" pitchFamily="66" charset="0"/>
              </a:rPr>
              <a:t> : Ciencias Sociales </a:t>
            </a:r>
          </a:p>
          <a:p>
            <a:r>
              <a:rPr lang="es-ES" sz="3600" dirty="0" smtClean="0">
                <a:solidFill>
                  <a:srgbClr val="7030A0"/>
                </a:solidFill>
                <a:latin typeface="Comic Sans MS" pitchFamily="66" charset="0"/>
              </a:rPr>
              <a:t>Maestra : Loli Caballero </a:t>
            </a:r>
            <a:endParaRPr lang="es-ES_tradnl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" y="836713"/>
            <a:ext cx="8153400" cy="21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108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 advTm="20000">
        <p14:ripple/>
      </p:transition>
    </mc:Choice>
    <mc:Fallback>
      <p:transition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836712"/>
            <a:ext cx="828092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400" dirty="0" err="1" smtClean="0"/>
              <a:t>Webgrafía</a:t>
            </a:r>
            <a:r>
              <a:rPr lang="es-ES" sz="4400" dirty="0" smtClean="0"/>
              <a:t> </a:t>
            </a:r>
            <a:endParaRPr lang="es-ES_tradnl" sz="4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928662" y="1916832"/>
            <a:ext cx="7603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Comic Sans MS" pitchFamily="66" charset="0"/>
              </a:rPr>
              <a:t>He encontrado la información en Google</a:t>
            </a:r>
            <a:endParaRPr lang="es-ES_tradnl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00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 advTm="20000">
        <p14:ripple/>
      </p:transition>
    </mc:Choice>
    <mc:Fallback>
      <p:transition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0"/>
            <a:ext cx="7848872" cy="6661214"/>
          </a:xfrm>
        </p:spPr>
      </p:pic>
    </p:spTree>
    <p:extLst>
      <p:ext uri="{BB962C8B-B14F-4D97-AF65-F5344CB8AC3E}">
        <p14:creationId xmlns:p14="http://schemas.microsoft.com/office/powerpoint/2010/main" xmlns="" val="288280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 advTm="20000">
        <p14:ripple/>
      </p:transition>
    </mc:Choice>
    <mc:Fallback>
      <p:transition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331640" y="4653136"/>
            <a:ext cx="648072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rgbClr val="002060"/>
                </a:solidFill>
                <a:latin typeface="Comic Sans MS" pitchFamily="66" charset="0"/>
              </a:rPr>
              <a:t>*EL CAMBIO CLIMÁTICO* </a:t>
            </a:r>
            <a:endParaRPr lang="es-ES_tradnl" sz="6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73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 advTm="20000">
        <p14:ripple/>
      </p:transition>
    </mc:Choice>
    <mc:Fallback>
      <p:transition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59632" y="1268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Comic Sans MS" panose="030F0702030302020204" pitchFamily="66" charset="0"/>
              </a:rPr>
              <a:t> 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980728"/>
            <a:ext cx="8606760" cy="40199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dirty="0" smtClean="0">
                <a:latin typeface="Comic Sans MS" pitchFamily="66" charset="0"/>
              </a:rPr>
              <a:t>INDICE</a:t>
            </a:r>
          </a:p>
          <a:p>
            <a:r>
              <a:rPr lang="es-ES" sz="3600" dirty="0" smtClean="0">
                <a:latin typeface="Comic Sans MS" pitchFamily="66" charset="0"/>
              </a:rPr>
              <a:t>1-¿Qué </a:t>
            </a:r>
            <a:r>
              <a:rPr lang="es-ES" sz="3600" dirty="0" smtClean="0">
                <a:latin typeface="Comic Sans MS" pitchFamily="66" charset="0"/>
              </a:rPr>
              <a:t>es el </a:t>
            </a:r>
            <a:r>
              <a:rPr lang="es-ES" sz="3600" dirty="0" smtClean="0">
                <a:latin typeface="Comic Sans MS" pitchFamily="66" charset="0"/>
              </a:rPr>
              <a:t>cambio </a:t>
            </a:r>
            <a:r>
              <a:rPr lang="es-ES" sz="3600" dirty="0" smtClean="0">
                <a:latin typeface="Comic Sans MS" pitchFamily="66" charset="0"/>
              </a:rPr>
              <a:t>c</a:t>
            </a:r>
            <a:r>
              <a:rPr lang="es-ES" sz="3600" dirty="0" smtClean="0">
                <a:latin typeface="Comic Sans MS" pitchFamily="66" charset="0"/>
              </a:rPr>
              <a:t>limático?</a:t>
            </a:r>
            <a:endParaRPr lang="es-ES" sz="3600" dirty="0" smtClean="0">
              <a:latin typeface="Comic Sans MS" pitchFamily="66" charset="0"/>
            </a:endParaRPr>
          </a:p>
          <a:p>
            <a:r>
              <a:rPr lang="es-ES" sz="3600" dirty="0" smtClean="0">
                <a:latin typeface="Comic Sans MS" pitchFamily="66" charset="0"/>
              </a:rPr>
              <a:t>2-Causas  </a:t>
            </a:r>
          </a:p>
          <a:p>
            <a:r>
              <a:rPr lang="es-ES" sz="3600" dirty="0" smtClean="0">
                <a:latin typeface="Comic Sans MS" pitchFamily="66" charset="0"/>
              </a:rPr>
              <a:t>3-Consecuescias</a:t>
            </a:r>
          </a:p>
          <a:p>
            <a:r>
              <a:rPr lang="es-ES" sz="3600" dirty="0" smtClean="0">
                <a:latin typeface="Comic Sans MS" pitchFamily="66" charset="0"/>
              </a:rPr>
              <a:t>4-¿Cómo </a:t>
            </a:r>
            <a:r>
              <a:rPr lang="es-ES" sz="3600" dirty="0" smtClean="0">
                <a:latin typeface="Comic Sans MS" pitchFamily="66" charset="0"/>
              </a:rPr>
              <a:t>reducir el cambio </a:t>
            </a:r>
            <a:r>
              <a:rPr lang="es-ES" sz="3600" dirty="0" smtClean="0">
                <a:latin typeface="Comic Sans MS" pitchFamily="66" charset="0"/>
              </a:rPr>
              <a:t>climático?</a:t>
            </a:r>
            <a:endParaRPr lang="es-ES" sz="3600" dirty="0" smtClean="0">
              <a:latin typeface="Comic Sans MS" pitchFamily="66" charset="0"/>
            </a:endParaRPr>
          </a:p>
          <a:p>
            <a:r>
              <a:rPr lang="es-ES" sz="3600" dirty="0" smtClean="0">
                <a:latin typeface="Comic Sans MS" pitchFamily="66" charset="0"/>
              </a:rPr>
              <a:t>5-Webgrafía</a:t>
            </a:r>
            <a:endParaRPr lang="es-ES" sz="3600" dirty="0" smtClean="0">
              <a:latin typeface="Comic Sans MS" pitchFamily="66" charset="0"/>
            </a:endParaRPr>
          </a:p>
          <a:p>
            <a:endParaRPr lang="es-ES_tradnl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39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 advTm="20000">
        <p14:ripple/>
      </p:transition>
    </mc:Choice>
    <mc:Fallback>
      <p:transition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64807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1-¿QUÉ ES EL CAMBIO CLIMÁTICO?</a:t>
            </a:r>
          </a:p>
          <a:p>
            <a:pPr marL="0" indent="0">
              <a:buNone/>
            </a:pPr>
            <a:endParaRPr lang="es-ES" dirty="0" smtClean="0">
              <a:latin typeface="Comic Sans MS" pitchFamily="66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42910" y="1571612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Comic Sans MS" pitchFamily="66" charset="0"/>
              </a:rPr>
              <a:t>El cambio climático es la mayor amenaza medioambiental a la que se enfrenta la humanidad. Las </a:t>
            </a:r>
            <a:r>
              <a:rPr lang="es-ES" sz="2800" dirty="0" smtClean="0">
                <a:latin typeface="Comic Sans MS" pitchFamily="66" charset="0"/>
              </a:rPr>
              <a:t>abusos </a:t>
            </a:r>
            <a:r>
              <a:rPr lang="es-ES" sz="2800" dirty="0">
                <a:latin typeface="Comic Sans MS" pitchFamily="66" charset="0"/>
              </a:rPr>
              <a:t>de los recursos </a:t>
            </a:r>
            <a:r>
              <a:rPr lang="es-ES" sz="2800" dirty="0" smtClean="0">
                <a:latin typeface="Comic Sans MS" pitchFamily="66" charset="0"/>
              </a:rPr>
              <a:t>naturales y la </a:t>
            </a:r>
            <a:r>
              <a:rPr lang="es-ES" sz="2800" dirty="0" smtClean="0">
                <a:latin typeface="Comic Sans MS" pitchFamily="66" charset="0"/>
              </a:rPr>
              <a:t>contaminación </a:t>
            </a:r>
            <a:r>
              <a:rPr lang="es-ES" sz="2800" dirty="0">
                <a:latin typeface="Comic Sans MS" pitchFamily="66" charset="0"/>
              </a:rPr>
              <a:t>están provocando graves modificaciones en el clima a nivel global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56" y="4378464"/>
            <a:ext cx="8218480" cy="237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190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 advTm="20000">
        <p14:ripple/>
      </p:transition>
    </mc:Choice>
    <mc:Fallback>
      <p:transition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569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 advTm="20000">
        <p14:ripple/>
      </p:transition>
    </mc:Choice>
    <mc:Fallback>
      <p:transition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7224" y="857232"/>
            <a:ext cx="6643734" cy="7858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2-CAUSAS</a:t>
            </a:r>
            <a:endParaRPr lang="es-ES" sz="4400" b="1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57224" y="1928802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Una de las causas del cambio es:</a:t>
            </a:r>
          </a:p>
          <a:p>
            <a:r>
              <a:rPr lang="es-ES" sz="3200" dirty="0" smtClean="0"/>
              <a:t>Que los coches </a:t>
            </a:r>
            <a:r>
              <a:rPr lang="es-ES" sz="3200" dirty="0" smtClean="0"/>
              <a:t>sueltan </a:t>
            </a:r>
            <a:r>
              <a:rPr lang="es-ES" sz="3200" dirty="0" smtClean="0"/>
              <a:t>mucho </a:t>
            </a:r>
            <a:r>
              <a:rPr lang="es-ES" sz="3200" dirty="0" smtClean="0"/>
              <a:t>petróleo </a:t>
            </a:r>
            <a:endParaRPr lang="es-ES" sz="3200" dirty="0" smtClean="0"/>
          </a:p>
          <a:p>
            <a:r>
              <a:rPr lang="es-ES" sz="3200" dirty="0" smtClean="0"/>
              <a:t>Que se están derritiendo los </a:t>
            </a:r>
            <a:r>
              <a:rPr lang="es-ES" sz="3200" dirty="0" smtClean="0"/>
              <a:t>polos, </a:t>
            </a:r>
            <a:r>
              <a:rPr lang="es-ES" sz="3200" dirty="0" err="1" smtClean="0"/>
              <a:t>etc</a:t>
            </a:r>
            <a:endParaRPr lang="es-ES" sz="3200" dirty="0" smtClean="0"/>
          </a:p>
          <a:p>
            <a:endParaRPr lang="es-ES_tradnl" sz="32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643030"/>
            <a:ext cx="3420520" cy="269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229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 advTm="20000">
        <p14:ripple/>
      </p:transition>
    </mc:Choice>
    <mc:Fallback>
      <p:transition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714356"/>
            <a:ext cx="7704856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3-CONSECUENCIAS</a:t>
            </a:r>
            <a:endParaRPr lang="es-ES" sz="4400" b="1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4348" y="1500174"/>
            <a:ext cx="7643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 </a:t>
            </a:r>
          </a:p>
          <a:p>
            <a:r>
              <a:rPr lang="es-ES" sz="4000" dirty="0" smtClean="0"/>
              <a:t>Que los polos se </a:t>
            </a:r>
            <a:r>
              <a:rPr lang="es-ES" sz="4000" dirty="0" smtClean="0"/>
              <a:t>derriten </a:t>
            </a:r>
            <a:endParaRPr lang="es-ES" sz="4000" dirty="0" smtClean="0"/>
          </a:p>
          <a:p>
            <a:r>
              <a:rPr lang="es-ES" sz="4000" dirty="0" smtClean="0"/>
              <a:t>D</a:t>
            </a:r>
            <a:r>
              <a:rPr lang="es-ES" sz="4000" dirty="0" smtClean="0"/>
              <a:t>esaparecen </a:t>
            </a:r>
            <a:r>
              <a:rPr lang="es-ES" sz="4000" dirty="0" smtClean="0"/>
              <a:t>plantas y animales. </a:t>
            </a:r>
            <a:endParaRPr lang="es-ES_tradnl" sz="4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9772" y="4077072"/>
            <a:ext cx="4176464" cy="231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361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 advTm="20000">
        <p14:ripple/>
      </p:transition>
    </mc:Choice>
    <mc:Fallback>
      <p:transition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/>
            <a:r>
              <a:rPr lang="es-ES" sz="32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4-¿CÓMO REDUCIR </a:t>
            </a:r>
            <a:r>
              <a:rPr lang="es-ES" sz="32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EL CAMBIO CLIMÁTICO?</a:t>
            </a:r>
            <a:endParaRPr lang="es-ES" sz="3200" b="1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latin typeface="Comic Sans MS" pitchFamily="66" charset="0"/>
              </a:rPr>
              <a:t>Sin contaminar tanto la tierra </a:t>
            </a:r>
          </a:p>
          <a:p>
            <a:pPr marL="0" indent="0">
              <a:buNone/>
            </a:pPr>
            <a:r>
              <a:rPr lang="es-ES" dirty="0" smtClean="0">
                <a:latin typeface="Comic Sans MS" pitchFamily="66" charset="0"/>
              </a:rPr>
              <a:t>Sin terremotos  y sin </a:t>
            </a:r>
            <a:r>
              <a:rPr lang="es-ES" dirty="0" err="1" smtClean="0">
                <a:latin typeface="Comic Sans MS" pitchFamily="66" charset="0"/>
              </a:rPr>
              <a:t>sutnamis</a:t>
            </a:r>
            <a:r>
              <a:rPr lang="es-ES" dirty="0" smtClean="0">
                <a:latin typeface="Comic Sans MS" pitchFamily="66" charset="0"/>
              </a:rPr>
              <a:t> </a:t>
            </a:r>
            <a:endParaRPr lang="es-E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ES" dirty="0" smtClean="0">
                <a:latin typeface="Comic Sans MS" pitchFamily="66" charset="0"/>
              </a:rPr>
              <a:t>No cortar los </a:t>
            </a:r>
            <a:r>
              <a:rPr lang="es-ES" dirty="0" smtClean="0">
                <a:latin typeface="Comic Sans MS" pitchFamily="66" charset="0"/>
              </a:rPr>
              <a:t>árboles </a:t>
            </a:r>
            <a:endParaRPr lang="es-E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ES" dirty="0" smtClean="0">
                <a:latin typeface="Comic Sans MS" pitchFamily="66" charset="0"/>
              </a:rPr>
              <a:t>Poner placas solares </a:t>
            </a:r>
          </a:p>
          <a:p>
            <a:pPr marL="0" indent="0">
              <a:buNone/>
            </a:pPr>
            <a:r>
              <a:rPr lang="es-ES" dirty="0" smtClean="0">
                <a:latin typeface="Comic Sans MS" pitchFamily="66" charset="0"/>
              </a:rPr>
              <a:t>Y poner remolinos 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45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 advTm="20000">
        <p14:ripple/>
      </p:transition>
    </mc:Choice>
    <mc:Fallback>
      <p:transition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0"/>
            <a:ext cx="6264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9940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 advTm="20000">
        <p14:ripple/>
      </p:transition>
    </mc:Choice>
    <mc:Fallback>
      <p:transition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156</Words>
  <Application>Microsoft Office PowerPoint</Application>
  <PresentationFormat>Presentación en pantalla (4:3)</PresentationFormat>
  <Paragraphs>31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4-¿CÓMO REDUCIR EL CAMBIO CLIMÁTICO?</vt:lpstr>
      <vt:lpstr>Diapositiva 9</vt:lpstr>
      <vt:lpstr>Diapositiva 10</vt:lpstr>
      <vt:lpstr>Diapositiva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Loli</cp:lastModifiedBy>
  <cp:revision>25</cp:revision>
  <dcterms:created xsi:type="dcterms:W3CDTF">2016-11-10T17:22:20Z</dcterms:created>
  <dcterms:modified xsi:type="dcterms:W3CDTF">2016-12-12T02:32:29Z</dcterms:modified>
</cp:coreProperties>
</file>